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_rels/.rels" ContentType="application/vnd.openxmlformats-package.relationships+xml"/>
  <Override PartName="/customXml/item1.xml" ContentType="application/xml"/>
  <Override PartName="/customXml/itemProps1.xml" ContentType="application/vnd.openxmlformats-officedocument.customXmlProperties+xml"/>
  <Override PartName="/customXml/item2.xml" ContentType="application/xml"/>
  <Override PartName="/customXml/_rels/item3.xml.rels" ContentType="application/vnd.openxmlformats-package.relationships+xml"/>
  <Override PartName="/customXml/_rels/item2.xml.rels" ContentType="application/vnd.openxmlformats-package.relationships+xml"/>
  <Override PartName="/customXml/_rels/item1.xml.rels" ContentType="application/vnd.openxmlformats-package.relationships+xml"/>
  <Override PartName="/customXml/itemProps2.xml" ContentType="application/vnd.openxmlformats-officedocument.customXmlProperties+xml"/>
  <Override PartName="/customXml/item3.xml" ContentType="application/xml"/>
  <Override PartName="/customXml/itemProps3.xml" ContentType="application/vnd.openxmlformats-officedocument.customXmlProperties+xml"/>
  <Override PartName="/ppt/presentation.xml" ContentType="application/vnd.openxmlformats-officedocument.presentationml.presentation.main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diagrams/quickStyle3.xml" ContentType="application/vnd.openxmlformats-officedocument.drawingml.diagramStyle+xml"/>
  <Override PartName="/ppt/diagrams/colors2.xml" ContentType="application/vnd.openxmlformats-officedocument.drawingml.diagramColors+xml"/>
  <Override PartName="/ppt/diagrams/data3.xml" ContentType="application/vnd.openxmlformats-officedocument.drawingml.diagramData+xml"/>
  <Override PartName="/ppt/diagrams/drawing2.xml" ContentType="application/vnd.ms-office.drawingml.diagramDrawing+xml"/>
  <Override PartName="/ppt/diagrams/quickStyle2.xml" ContentType="application/vnd.openxmlformats-officedocument.drawingml.diagramStyle+xml"/>
  <Override PartName="/ppt/diagrams/colors1.xml" ContentType="application/vnd.openxmlformats-officedocument.drawingml.diagramColors+xml"/>
  <Override PartName="/ppt/diagrams/layout3.xml" ContentType="application/vnd.openxmlformats-officedocument.drawingml.diagramLayout+xml"/>
  <Override PartName="/ppt/diagrams/drawing4.xml" ContentType="application/vnd.ms-office.drawingml.diagramDrawing+xml"/>
  <Override PartName="/ppt/diagrams/quickStyle1.xml" ContentType="application/vnd.openxmlformats-officedocument.drawingml.diagramStyle+xml"/>
  <Override PartName="/ppt/diagrams/colors4.xml" ContentType="application/vnd.openxmlformats-officedocument.drawingml.diagramColors+xml"/>
  <Override PartName="/ppt/diagrams/layout1.xml" ContentType="application/vnd.openxmlformats-officedocument.drawingml.diagramLayout+xml"/>
  <Override PartName="/ppt/diagrams/layout4.xml" ContentType="application/vnd.openxmlformats-officedocument.drawingml.diagramLayout+xml"/>
  <Override PartName="/ppt/diagrams/data4.xml" ContentType="application/vnd.openxmlformats-officedocument.drawingml.diagramData+xml"/>
  <Override PartName="/ppt/diagrams/drawing1.xml" ContentType="application/vnd.ms-office.drawingml.diagramDrawing+xml"/>
  <Override PartName="/ppt/diagrams/drawing3.xml" ContentType="application/vnd.ms-office.drawingml.diagramDrawing+xml"/>
  <Override PartName="/ppt/diagrams/quickStyle4.xml" ContentType="application/vnd.openxmlformats-officedocument.drawingml.diagramStyle+xml"/>
  <Override PartName="/ppt/diagrams/colors3.xml" ContentType="application/vnd.openxmlformats-officedocument.drawingml.diagramColors+xml"/>
  <Override PartName="/ppt/diagrams/data1.xml" ContentType="application/vnd.openxmlformats-officedocument.drawingml.diagramData+xml"/>
  <Override PartName="/ppt/diagrams/layout2.xml" ContentType="application/vnd.openxmlformats-officedocument.drawingml.diagramLayout+xml"/>
  <Override PartName="/ppt/diagrams/data2.xml" ContentType="application/vnd.openxmlformats-officedocument.drawingml.diagramData+xml"/>
  <Override PartName="/ppt/notesSlides/notesSlide109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_rels/notesSlide100.xml.rels" ContentType="application/vnd.openxmlformats-package.relationships+xml"/>
  <Override PartName="/ppt/notesSlides/_rels/notesSlide91.xml.rels" ContentType="application/vnd.openxmlformats-package.relationships+xml"/>
  <Override PartName="/ppt/notesSlides/_rels/notesSlide87.xml.rels" ContentType="application/vnd.openxmlformats-package.relationships+xml"/>
  <Override PartName="/ppt/notesSlides/_rels/notesSlide51.xml.rels" ContentType="application/vnd.openxmlformats-package.relationships+xml"/>
  <Override PartName="/ppt/notesSlides/_rels/notesSlide113.xml.rels" ContentType="application/vnd.openxmlformats-package.relationships+xml"/>
  <Override PartName="/ppt/notesSlides/_rels/notesSlide83.xml.rels" ContentType="application/vnd.openxmlformats-package.relationships+xml"/>
  <Override PartName="/ppt/notesSlides/_rels/notesSlide52.xml.rels" ContentType="application/vnd.openxmlformats-package.relationships+xml"/>
  <Override PartName="/ppt/notesSlides/_rels/notesSlide111.xml.rels" ContentType="application/vnd.openxmlformats-package.relationships+xml"/>
  <Override PartName="/ppt/notesSlides/_rels/notesSlide98.xml.rels" ContentType="application/vnd.openxmlformats-package.relationships+xml"/>
  <Override PartName="/ppt/notesSlides/_rels/notesSlide54.xml.rels" ContentType="application/vnd.openxmlformats-package.relationships+xml"/>
  <Override PartName="/ppt/notesSlides/_rels/notesSlide70.xml.rels" ContentType="application/vnd.openxmlformats-package.relationships+xml"/>
  <Override PartName="/ppt/notesSlides/_rels/notesSlide69.xml.rels" ContentType="application/vnd.openxmlformats-package.relationships+xml"/>
  <Override PartName="/ppt/notesSlides/_rels/notesSlide61.xml.rels" ContentType="application/vnd.openxmlformats-package.relationships+xml"/>
  <Override PartName="/ppt/notesSlides/_rels/notesSlide78.xml.rels" ContentType="application/vnd.openxmlformats-package.relationships+xml"/>
  <Override PartName="/ppt/notesSlides/_rels/notesSlide85.xml.rels" ContentType="application/vnd.openxmlformats-package.relationships+xml"/>
  <Override PartName="/ppt/notesSlides/_rels/notesSlide97.xml.rels" ContentType="application/vnd.openxmlformats-package.relationships+xml"/>
  <Override PartName="/ppt/notesSlides/_rels/notesSlide94.xml.rels" ContentType="application/vnd.openxmlformats-package.relationships+xml"/>
  <Override PartName="/ppt/notesSlides/_rels/notesSlide103.xml.rels" ContentType="application/vnd.openxmlformats-package.relationships+xml"/>
  <Override PartName="/ppt/notesSlides/_rels/notesSlide72.xml.rels" ContentType="application/vnd.openxmlformats-package.relationships+xml"/>
  <Override PartName="/ppt/notesSlides/_rels/notesSlide65.xml.rels" ContentType="application/vnd.openxmlformats-package.relationships+xml"/>
  <Override PartName="/ppt/notesSlides/_rels/notesSlide63.xml.rels" ContentType="application/vnd.openxmlformats-package.relationships+xml"/>
  <Override PartName="/ppt/notesSlides/_rels/notesSlide41.xml.rels" ContentType="application/vnd.openxmlformats-package.relationships+xml"/>
  <Override PartName="/ppt/notesSlides/_rels/notesSlide82.xml.rels" ContentType="application/vnd.openxmlformats-package.relationships+xml"/>
  <Override PartName="/ppt/notesSlides/_rels/notesSlide66.xml.rels" ContentType="application/vnd.openxmlformats-package.relationships+xml"/>
  <Override PartName="/ppt/notesSlides/_rels/notesSlide92.xml.rels" ContentType="application/vnd.openxmlformats-package.relationships+xml"/>
  <Override PartName="/ppt/notesSlides/_rels/notesSlide88.xml.rels" ContentType="application/vnd.openxmlformats-package.relationships+xml"/>
  <Override PartName="/ppt/notesSlides/_rels/notesSlide101.xml.rels" ContentType="application/vnd.openxmlformats-package.relationships+xml"/>
  <Override PartName="/ppt/notesSlides/_rels/notesSlide116.xml.rels" ContentType="application/vnd.openxmlformats-package.relationships+xml"/>
  <Override PartName="/ppt/notesSlides/_rels/notesSlide109.xml.rels" ContentType="application/vnd.openxmlformats-package.relationships+xml"/>
  <Override PartName="/ppt/notesSlides/_rels/notesSlide110.xml.rels" ContentType="application/vnd.openxmlformats-package.relationships+xml"/>
  <Override PartName="/ppt/notesSlides/_rels/notesSlide96.xml.rels" ContentType="application/vnd.openxmlformats-package.relationships+xml"/>
  <Override PartName="/ppt/notesSlides/_rels/notesSlide95.xml.rels" ContentType="application/vnd.openxmlformats-package.relationships+xml"/>
  <Override PartName="/ppt/notesSlides/_rels/notesSlide71.xml.rels" ContentType="application/vnd.openxmlformats-package.relationships+xml"/>
  <Override PartName="/ppt/notesSlides/_rels/notesSlide79.xml.rels" ContentType="application/vnd.openxmlformats-package.relationships+xml"/>
  <Override PartName="/ppt/notesSlides/_rels/notesSlide76.xml.rels" ContentType="application/vnd.openxmlformats-package.relationships+xml"/>
  <Override PartName="/ppt/notesSlides/_rels/notesSlide80.xml.rels" ContentType="application/vnd.openxmlformats-package.relationships+xml"/>
  <Override PartName="/ppt/notesSlides/_rels/notesSlide90.xml.rels" ContentType="application/vnd.openxmlformats-package.relationships+xml"/>
  <Override PartName="/ppt/notesSlides/_rels/notesSlide86.xml.rels" ContentType="application/vnd.openxmlformats-package.relationships+xml"/>
  <Override PartName="/ppt/notesSlides/_rels/notesSlide107.xml.rels" ContentType="application/vnd.openxmlformats-package.relationships+xml"/>
  <Override PartName="/ppt/notesSlides/_rels/notesSlide114.xml.rels" ContentType="application/vnd.openxmlformats-package.relationships+xml"/>
  <Override PartName="/ppt/notesSlides/_rels/notesSlide53.xml.rels" ContentType="application/vnd.openxmlformats-package.relationships+xml"/>
  <Override PartName="/ppt/notesSlides/_rels/notesSlide68.xml.rels" ContentType="application/vnd.openxmlformats-package.relationships+xml"/>
  <Override PartName="/ppt/notesSlides/_rels/notesSlide60.xml.rels" ContentType="application/vnd.openxmlformats-package.relationships+xml"/>
  <Override PartName="/ppt/notesSlides/_rels/notesSlide59.xml.rels" ContentType="application/vnd.openxmlformats-package.relationships+xml"/>
  <Override PartName="/ppt/notesSlides/_rels/notesSlide64.xml.rels" ContentType="application/vnd.openxmlformats-package.relationships+xml"/>
  <Override PartName="/ppt/notesSlides/_rels/notesSlide119.xml.rels" ContentType="application/vnd.openxmlformats-package.relationships+xml"/>
  <Override PartName="/ppt/notesSlides/_rels/notesSlide57.xml.rels" ContentType="application/vnd.openxmlformats-package.relationships+xml"/>
  <Override PartName="/ppt/notesSlides/_rels/notesSlide104.xml.rels" ContentType="application/vnd.openxmlformats-package.relationships+xml"/>
  <Override PartName="/ppt/notesSlides/_rels/notesSlide42.xml.rels" ContentType="application/vnd.openxmlformats-package.relationships+xml"/>
  <Override PartName="/ppt/notesSlides/_rels/notesSlide84.xml.rels" ContentType="application/vnd.openxmlformats-package.relationships+xml"/>
  <Override PartName="/ppt/notesSlides/_rels/notesSlide102.xml.rels" ContentType="application/vnd.openxmlformats-package.relationships+xml"/>
  <Override PartName="/ppt/notesSlides/_rels/notesSlide93.xml.rels" ContentType="application/vnd.openxmlformats-package.relationships+xml"/>
  <Override PartName="/ppt/notesSlides/_rels/notesSlide89.xml.rels" ContentType="application/vnd.openxmlformats-package.relationships+xml"/>
  <Override PartName="/ppt/notesSlides/_rels/notesSlide74.xml.rels" ContentType="application/vnd.openxmlformats-package.relationships+xml"/>
  <Override PartName="/ppt/notesSlides/_rels/notesSlide81.xml.rels" ContentType="application/vnd.openxmlformats-package.relationships+xml"/>
  <Override PartName="/ppt/notesSlides/_rels/notesSlide77.xml.rels" ContentType="application/vnd.openxmlformats-package.relationships+xml"/>
  <Override PartName="/ppt/notesSlides/_rels/notesSlide62.xml.rels" ContentType="application/vnd.openxmlformats-package.relationships+xml"/>
  <Override PartName="/ppt/notesSlides/_rels/notesSlide55.xml.rels" ContentType="application/vnd.openxmlformats-package.relationships+xml"/>
  <Override PartName="/ppt/notesSlides/_rels/notesSlide117.xml.rels" ContentType="application/vnd.openxmlformats-package.relationships+xml"/>
  <Override PartName="/ppt/notesSlides/_rels/notesSlide106.xml.rels" ContentType="application/vnd.openxmlformats-package.relationships+xml"/>
  <Override PartName="/ppt/notesSlides/_rels/notesSlide56.xml.rels" ContentType="application/vnd.openxmlformats-package.relationships+xml"/>
  <Override PartName="/ppt/notesSlides/_rels/notesSlide118.xml.rels" ContentType="application/vnd.openxmlformats-package.relationships+xml"/>
  <Override PartName="/ppt/notesSlides/_rels/notesSlide43.xml.rels" ContentType="application/vnd.openxmlformats-package.relationships+xml"/>
  <Override PartName="/ppt/notesSlides/_rels/notesSlide99.xml.rels" ContentType="application/vnd.openxmlformats-package.relationships+xml"/>
  <Override PartName="/ppt/notesSlides/_rels/notesSlide50.xml.rels" ContentType="application/vnd.openxmlformats-package.relationships+xml"/>
  <Override PartName="/ppt/notesSlides/_rels/notesSlide58.xml.rels" ContentType="application/vnd.openxmlformats-package.relationships+xml"/>
  <Override PartName="/ppt/notesSlides/notesSlide114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88.xml" ContentType="application/vnd.openxmlformats-officedocument.presentationml.notesSlide+xml"/>
  <Override PartName="/ppt/_rels/presentation.xml.rels" ContentType="application/vnd.openxmlformats-package.relationships+xml"/>
  <Override PartName="/ppt/media/image257.png" ContentType="image/png"/>
  <Override PartName="/ppt/media/image394.png" ContentType="image/png"/>
  <Override PartName="/ppt/media/image256.png" ContentType="image/png"/>
  <Override PartName="/ppt/media/image393.png" ContentType="image/png"/>
  <Override PartName="/ppt/media/image255.png" ContentType="image/png"/>
  <Override PartName="/ppt/media/image392.png" ContentType="image/png"/>
  <Override PartName="/ppt/media/image254.png" ContentType="image/png"/>
  <Override PartName="/ppt/media/image391.png" ContentType="image/png"/>
  <Override PartName="/ppt/media/image253.png" ContentType="image/png"/>
  <Override PartName="/ppt/media/image390.png" ContentType="image/png"/>
  <Override PartName="/ppt/media/image252.png" ContentType="image/png"/>
  <Override PartName="/ppt/media/image251.png" ContentType="image/png"/>
  <Override PartName="/ppt/media/image189.jpeg" ContentType="image/jpeg"/>
  <Override PartName="/ppt/media/image250.png" ContentType="image/png"/>
  <Override PartName="/ppt/media/image249.png" ContentType="image/png"/>
  <Override PartName="/ppt/media/image386.png" ContentType="image/png"/>
  <Override PartName="/ppt/media/image248.png" ContentType="image/png"/>
  <Override PartName="/ppt/media/image120.png" ContentType="image/png"/>
  <Override PartName="/ppt/media/image385.png" ContentType="image/png"/>
  <Override PartName="/ppt/media/image247.png" ContentType="image/png"/>
  <Override PartName="/ppt/media/image384.png" ContentType="image/png"/>
  <Override PartName="/ppt/media/image246.png" ContentType="image/png"/>
  <Override PartName="/ppt/media/image383.png" ContentType="image/png"/>
  <Override PartName="/ppt/media/image245.png" ContentType="image/png"/>
  <Override PartName="/ppt/media/image382.png" ContentType="image/png"/>
  <Override PartName="/ppt/media/image244.png" ContentType="image/png"/>
  <Override PartName="/ppt/media/image381.png" ContentType="image/png"/>
  <Override PartName="/ppt/media/image243.png" ContentType="image/png"/>
  <Override PartName="/ppt/media/image380.png" ContentType="image/png"/>
  <Override PartName="/ppt/media/image242.png" ContentType="image/png"/>
  <Override PartName="/ppt/media/image241.png" ContentType="image/png"/>
  <Override PartName="/ppt/media/image240.png" ContentType="image/png"/>
  <Override PartName="/ppt/media/image239.png" ContentType="image/png"/>
  <Override PartName="/ppt/media/image111.png" ContentType="image/png"/>
  <Override PartName="/ppt/media/image238.png" ContentType="image/png"/>
  <Override PartName="/ppt/media/image110.png" ContentType="image/png"/>
  <Override PartName="/ppt/media/image237.png" ContentType="image/png"/>
  <Override PartName="/ppt/media/image236.png" ContentType="image/png"/>
  <Override PartName="/ppt/media/image235.png" ContentType="image/png"/>
  <Override PartName="/ppt/media/image234.png" ContentType="image/png"/>
  <Override PartName="/ppt/media/image233.png" ContentType="image/png"/>
  <Override PartName="/ppt/media/image232.png" ContentType="image/png"/>
  <Override PartName="/ppt/media/image231.png" ContentType="image/png"/>
  <Override PartName="/ppt/media/image230.png" ContentType="image/png"/>
  <Override PartName="/ppt/media/image229.png" ContentType="image/png"/>
  <Override PartName="/ppt/media/image101.png" ContentType="image/png"/>
  <Override PartName="/ppt/media/image228.png" ContentType="image/png"/>
  <Override PartName="/ppt/media/image100.png" ContentType="image/png"/>
  <Override PartName="/ppt/media/image227.png" ContentType="image/png"/>
  <Override PartName="/ppt/media/image226.png" ContentType="image/png"/>
  <Override PartName="/ppt/media/image225.png" ContentType="image/png"/>
  <Override PartName="/ppt/media/image224.png" ContentType="image/png"/>
  <Override PartName="/ppt/media/image223.png" ContentType="image/png"/>
  <Override PartName="/ppt/media/image222.png" ContentType="image/png"/>
  <Override PartName="/ppt/media/image221.png" ContentType="image/png"/>
  <Override PartName="/ppt/media/image220.png" ContentType="image/png"/>
  <Override PartName="/ppt/media/image219.png" ContentType="image/png"/>
  <Override PartName="/ppt/media/image218.png" ContentType="image/png"/>
  <Override PartName="/ppt/media/image217.png" ContentType="image/png"/>
  <Override PartName="/ppt/media/image216.png" ContentType="image/png"/>
  <Override PartName="/ppt/media/image214.png" ContentType="image/png"/>
  <Override PartName="/ppt/media/image213.png" ContentType="image/png"/>
  <Override PartName="/ppt/media/image212.png" ContentType="image/png"/>
  <Override PartName="/ppt/media/image211.png" ContentType="image/png"/>
  <Override PartName="/ppt/media/image210.png" ContentType="image/png"/>
  <Override PartName="/ppt/media/image209.png" ContentType="image/png"/>
  <Override PartName="/ppt/media/image208.png" ContentType="image/png"/>
  <Override PartName="/ppt/media/image207.png" ContentType="image/png"/>
  <Override PartName="/ppt/media/image205.png" ContentType="image/png"/>
  <Override PartName="/ppt/media/image204.png" ContentType="image/png"/>
  <Override PartName="/ppt/media/image203.png" ContentType="image/png"/>
  <Override PartName="/ppt/media/image202.png" ContentType="image/png"/>
  <Override PartName="/ppt/media/image200.png" ContentType="image/png"/>
  <Override PartName="/ppt/media/image199.png" ContentType="image/png"/>
  <Override PartName="/ppt/media/image198.png" ContentType="image/png"/>
  <Override PartName="/ppt/media/image188.png" ContentType="image/png"/>
  <Override PartName="/ppt/media/image179.png" ContentType="image/png"/>
  <Override PartName="/ppt/media/image178.png" ContentType="image/png"/>
  <Override PartName="/ppt/media/image169.png" ContentType="image/png"/>
  <Override PartName="/ppt/media/image168.png" ContentType="image/png"/>
  <Override PartName="/ppt/media/image167.png" ContentType="image/png"/>
  <Override PartName="/ppt/media/image166.png" ContentType="image/png"/>
  <Override PartName="/ppt/media/image165.png" ContentType="image/png"/>
  <Override PartName="/ppt/media/image164.png" ContentType="image/png"/>
  <Override PartName="/ppt/media/image163.png" ContentType="image/png"/>
  <Override PartName="/ppt/media/image329.png" ContentType="image/png"/>
  <Override PartName="/ppt/media/image162.png" ContentType="image/png"/>
  <Override PartName="/ppt/media/image328.png" ContentType="image/png"/>
  <Override PartName="/ppt/media/image161.png" ContentType="image/png"/>
  <Override PartName="/ppt/media/image289.png" ContentType="image/png"/>
  <Override PartName="/ppt/media/image327.png" ContentType="image/png"/>
  <Override PartName="/ppt/media/image160.png" ContentType="image/png"/>
  <Override PartName="/ppt/media/image288.png" ContentType="image/png"/>
  <Override PartName="/ppt/media/image326.png" ContentType="image/png"/>
  <Override PartName="/ppt/media/image152.png" ContentType="image/png"/>
  <Override PartName="/ppt/media/image318.png" ContentType="image/png"/>
  <Override PartName="/ppt/media/image151.png" ContentType="image/png"/>
  <Override PartName="/ppt/media/image279.png" ContentType="image/png"/>
  <Override PartName="/ppt/media/image317.png" ContentType="image/png"/>
  <Override PartName="/ppt/media/image150.png" ContentType="image/png"/>
  <Override PartName="/ppt/media/image278.png" ContentType="image/png"/>
  <Override PartName="/ppt/media/image149.png" ContentType="image/png"/>
  <Override PartName="/ppt/media/image148.png" ContentType="image/png"/>
  <Override PartName="/ppt/media/image147.png" ContentType="image/png"/>
  <Override PartName="/ppt/media/image146.png" ContentType="image/png"/>
  <Override PartName="/ppt/media/image145.png" ContentType="image/png"/>
  <Override PartName="/ppt/media/image144.png" ContentType="image/png"/>
  <Override PartName="/ppt/media/image143.png" ContentType="image/png"/>
  <Override PartName="/ppt/media/image309.png" ContentType="image/png"/>
  <Override PartName="/ppt/media/image142.png" ContentType="image/png"/>
  <Override PartName="/ppt/media/image308.png" ContentType="image/png"/>
  <Override PartName="/ppt/media/image141.png" ContentType="image/png"/>
  <Override PartName="/ppt/media/image269.png" ContentType="image/png"/>
  <Override PartName="/ppt/media/image307.png" ContentType="image/png"/>
  <Override PartName="/ppt/media/image140.png" ContentType="image/png"/>
  <Override PartName="/ppt/media/image268.png" ContentType="image/png"/>
  <Override PartName="/ppt/media/image306.png" ContentType="image/png"/>
  <Override PartName="/ppt/media/image139.png" ContentType="image/png"/>
  <Override PartName="/ppt/media/image138.png" ContentType="image/png"/>
  <Override PartName="/ppt/media/image201.jpeg" ContentType="image/jpeg"/>
  <Override PartName="/ppt/media/image137.png" ContentType="image/png"/>
  <Override PartName="/ppt/media/image136.png" ContentType="image/png"/>
  <Override PartName="/ppt/media/image135.png" ContentType="image/png"/>
  <Override PartName="/ppt/media/image134.png" ContentType="image/png"/>
  <Override PartName="/ppt/media/image399.png" ContentType="image/png"/>
  <Override PartName="/ppt/media/image133.png" ContentType="image/png"/>
  <Override PartName="/ppt/media/image398.png" ContentType="image/png"/>
  <Override PartName="/ppt/media/image132.png" ContentType="image/png"/>
  <Override PartName="/ppt/media/image397.png" ContentType="image/png"/>
  <Override PartName="/ppt/media/image131.png" ContentType="image/png"/>
  <Override PartName="/ppt/media/image259.png" ContentType="image/png"/>
  <Override PartName="/ppt/media/image396.png" ContentType="image/png"/>
  <Override PartName="/ppt/media/image130.png" ContentType="image/png"/>
  <Override PartName="/ppt/media/image258.png" ContentType="image/png"/>
  <Override PartName="/ppt/media/image395.png" ContentType="image/png"/>
  <Override PartName="/ppt/media/image197.png" ContentType="image/png"/>
  <Override PartName="/ppt/media/image129.png" ContentType="image/png"/>
  <Override PartName="/ppt/media/image196.png" ContentType="image/png"/>
  <Override PartName="/ppt/media/image128.png" ContentType="image/png"/>
  <Override PartName="/ppt/media/image56.png" ContentType="image/png"/>
  <Override PartName="/ppt/media/image55.png" ContentType="image/png"/>
  <Override PartName="/ppt/media/image54.png" ContentType="image/png"/>
  <Override PartName="/ppt/media/image53.png" ContentType="image/png"/>
  <Override PartName="/ppt/media/image52.png" ContentType="image/png"/>
  <Override PartName="/ppt/media/image51.png" ContentType="image/png"/>
  <Override PartName="/ppt/media/image50.png" ContentType="image/png"/>
  <Override PartName="/ppt/media/image87.png" ContentType="image/png"/>
  <Override PartName="/ppt/media/image19.png" ContentType="image/png"/>
  <Override PartName="/ppt/media/image345.png" ContentType="image/png"/>
  <Override PartName="/ppt/media/image88.png" ContentType="image/png"/>
  <Override PartName="/ppt/media/image89.png" ContentType="image/png"/>
  <Override PartName="/ppt/media/image27.png" ContentType="image/png"/>
  <Override PartName="/ppt/media/image353.png" ContentType="image/png"/>
  <Override PartName="/ppt/media/image96.png" ContentType="image/png"/>
  <Override PartName="/ppt/media/image28.png" ContentType="image/png"/>
  <Override PartName="/ppt/media/image354.png" ContentType="image/png"/>
  <Override PartName="/ppt/media/image97.png" ContentType="image/png"/>
  <Override PartName="/ppt/media/image29.png" ContentType="image/png"/>
  <Override PartName="/ppt/media/image355.png" ContentType="image/png"/>
  <Override PartName="/ppt/media/image98.png" ContentType="image/png"/>
  <Override PartName="/ppt/media/image366.png" ContentType="image/png"/>
  <Override PartName="/ppt/media/image173.png" ContentType="image/png"/>
  <Override PartName="/ppt/media/image339.png" ContentType="image/png"/>
  <Override PartName="/ppt/media/image174.png" ContentType="image/png"/>
  <Override PartName="/ppt/media/image367.png" ContentType="image/png"/>
  <Override PartName="/ppt/media/image1.png" ContentType="image/png"/>
  <Override PartName="/ppt/media/image3.png" ContentType="image/png"/>
  <Override PartName="/ppt/media/image155.png" ContentType="image/png"/>
  <Override PartName="/ppt/media/image376.png" ContentType="image/png"/>
  <Override PartName="/ppt/media/image183.png" ContentType="image/png"/>
  <Override PartName="/ppt/media/image349.png" ContentType="image/png"/>
  <Override PartName="/ppt/media/image4.png" ContentType="image/png"/>
  <Override PartName="/ppt/media/image156.png" ContentType="image/png"/>
  <Override PartName="/ppt/media/image184.png" ContentType="image/png"/>
  <Override PartName="/ppt/media/image377.png" ContentType="image/png"/>
  <Override PartName="/ppt/media/image125.png" ContentType="image/png"/>
  <Override PartName="/ppt/media/image193.png" ContentType="image/png"/>
  <Override PartName="/ppt/media/image359.png" ContentType="image/png"/>
  <Override PartName="/ppt/media/image194.png" ContentType="image/png"/>
  <Override PartName="/ppt/media/image126.png" ContentType="image/png"/>
  <Override PartName="/ppt/media/image153.png" ContentType="image/png"/>
  <Override PartName="/ppt/media/image319.png" ContentType="image/png"/>
  <Override PartName="/ppt/media/image260.png" ContentType="image/png"/>
  <Override PartName="/ppt/media/image261.png" ContentType="image/png"/>
  <Override PartName="/ppt/media/image300.png" ContentType="image/png"/>
  <Override PartName="/ppt/media/image262.png" ContentType="image/png"/>
  <Override PartName="/ppt/media/image301.png" ContentType="image/png"/>
  <Override PartName="/ppt/media/image263.png" ContentType="image/png"/>
  <Override PartName="/ppt/media/image334.png" ContentType="image/png"/>
  <Override PartName="/ppt/media/image2.png" ContentType="image/png"/>
  <Override PartName="/ppt/media/image154.png" ContentType="image/png"/>
  <Override PartName="/ppt/media/image350.jpeg" ContentType="image/jpeg"/>
  <Override PartName="/ppt/media/image336.png" ContentType="image/png"/>
  <Override PartName="/ppt/media/image298.png" ContentType="image/png"/>
  <Override PartName="/ppt/media/image170.png" ContentType="image/png"/>
  <Override PartName="/ppt/media/image102.png" ContentType="image/png"/>
  <Override PartName="/ppt/media/image315.jpeg" ContentType="image/jpeg"/>
  <Override PartName="/ppt/media/image316.jpeg" ContentType="image/jpeg"/>
  <Override PartName="/ppt/media/image403.png" ContentType="image/png"/>
  <Override PartName="/ppt/media/image358.png" ContentType="image/png"/>
  <Override PartName="/ppt/media/image192.png" ContentType="image/png"/>
  <Override PartName="/ppt/media/image335.png" ContentType="image/png"/>
  <Override PartName="/ppt/media/image297.png" ContentType="image/png"/>
  <Override PartName="/ppt/media/image401.png" ContentType="image/png"/>
  <Override PartName="/ppt/media/image99.png" ContentType="image/png"/>
  <Override PartName="/ppt/media/image296.jpeg" ContentType="image/jpeg"/>
  <Override PartName="/ppt/media/image400.png" ContentType="image/png"/>
  <Override PartName="/ppt/media/image379.png" ContentType="image/png"/>
  <Override PartName="/ppt/media/image186.png" ContentType="image/png"/>
  <Override PartName="/ppt/media/image369.png" ContentType="image/png"/>
  <Override PartName="/ppt/media/image176.png" ContentType="image/png"/>
  <Override PartName="/ppt/media/image378.png" ContentType="image/png"/>
  <Override PartName="/ppt/media/image185.png" ContentType="image/png"/>
  <Override PartName="/ppt/media/image368.png" ContentType="image/png"/>
  <Override PartName="/ppt/media/image175.png" ContentType="image/png"/>
  <Override PartName="/ppt/media/image290.png" ContentType="image/png"/>
  <Override PartName="/ppt/media/image266.png" ContentType="image/png"/>
  <Override PartName="/ppt/media/image304.png" ContentType="image/png"/>
  <Override PartName="/ppt/media/image402.png" ContentType="image/png"/>
  <Override PartName="/ppt/media/image357.png" ContentType="image/png"/>
  <Override PartName="/ppt/media/image191.png" ContentType="image/png"/>
  <Override PartName="/ppt/media/image388.png" ContentType="image/png"/>
  <Override PartName="/ppt/media/image123.png" ContentType="image/png"/>
  <Override PartName="/ppt/media/image348.png" ContentType="image/png"/>
  <Override PartName="/ppt/media/image182.png" ContentType="image/png"/>
  <Override PartName="/ppt/media/image49.png" ContentType="image/png"/>
  <Override PartName="/ppt/media/image375.png" ContentType="image/png"/>
  <Override PartName="/ppt/media/image344.jpeg" ContentType="image/jpeg"/>
  <Override PartName="/ppt/media/image325.png" ContentType="image/png"/>
  <Override PartName="/ppt/media/image287.png" ContentType="image/png"/>
  <Override PartName="/ppt/media/image356.png" ContentType="image/png"/>
  <Override PartName="/ppt/media/image190.png" ContentType="image/png"/>
  <Override PartName="/ppt/media/image387.png" ContentType="image/png"/>
  <Override PartName="/ppt/media/image122.png" ContentType="image/png"/>
  <Override PartName="/ppt/media/image333.png" ContentType="image/png"/>
  <Override PartName="/ppt/media/image295.png" ContentType="image/png"/>
  <Override PartName="/ppt/media/image347.png" ContentType="image/png"/>
  <Override PartName="/ppt/media/image181.png" ContentType="image/png"/>
  <Override PartName="/ppt/media/image113.png" ContentType="image/png"/>
  <Override PartName="/ppt/media/image324.png" ContentType="image/png"/>
  <Override PartName="/ppt/media/image286.png" ContentType="image/png"/>
  <Override PartName="/ppt/media/image332.png" ContentType="image/png"/>
  <Override PartName="/ppt/media/image294.png" ContentType="image/png"/>
  <Override PartName="/ppt/media/image280.png" ContentType="image/png"/>
  <Override PartName="/ppt/media/image331.png" ContentType="image/png"/>
  <Override PartName="/ppt/media/image293.png" ContentType="image/png"/>
  <Override PartName="/ppt/media/image330.png" ContentType="image/png"/>
  <Override PartName="/ppt/media/image292.png" ContentType="image/png"/>
  <Override PartName="/ppt/media/image124.png" ContentType="image/png"/>
  <Override PartName="/ppt/media/image389.png" ContentType="image/png"/>
  <Override PartName="/ppt/media/image291.png" ContentType="image/png"/>
  <Override PartName="/ppt/media/image338.png" ContentType="image/png"/>
  <Override PartName="/ppt/media/image172.png" ContentType="image/png"/>
  <Override PartName="/ppt/media/image39.png" ContentType="image/png"/>
  <Override PartName="/ppt/media/image365.png" ContentType="image/png"/>
  <Override PartName="/ppt/media/image277.png" ContentType="image/png"/>
  <Override PartName="/ppt/media/image346.png" ContentType="image/png"/>
  <Override PartName="/ppt/media/image180.png" ContentType="image/png"/>
  <Override PartName="/ppt/media/image112.png" ContentType="image/png"/>
  <Override PartName="/ppt/media/image323.png" ContentType="image/png"/>
  <Override PartName="/ppt/media/image285.png" ContentType="image/png"/>
  <Override PartName="/ppt/media/image271.png" ContentType="image/png"/>
  <Override PartName="/ppt/media/image337.png" ContentType="image/png"/>
  <Override PartName="/ppt/media/image299.png" ContentType="image/png"/>
  <Override PartName="/ppt/media/image171.png" ContentType="image/png"/>
  <Override PartName="/ppt/media/image103.png" ContentType="image/png"/>
  <Override PartName="/ppt/media/image38.png" ContentType="image/png"/>
  <Override PartName="/ppt/media/image364.png" ContentType="image/png"/>
  <Override PartName="/ppt/media/image314.png" ContentType="image/png"/>
  <Override PartName="/ppt/media/image276.png" ContentType="image/png"/>
  <Override PartName="/ppt/media/image322.png" ContentType="image/png"/>
  <Override PartName="/ppt/media/image284.png" ContentType="image/png"/>
  <Override PartName="/ppt/media/image275.png" ContentType="image/png"/>
  <Override PartName="/ppt/media/image313.png" ContentType="image/png"/>
  <Override PartName="/ppt/media/image270.png" ContentType="image/png"/>
  <Override PartName="/ppt/media/image321.png" ContentType="image/png"/>
  <Override PartName="/ppt/media/image283.png" ContentType="image/png"/>
  <Override PartName="/ppt/media/image121.jpeg" ContentType="image/jpeg"/>
  <Override PartName="/ppt/media/image215.png" ContentType="image/png"/>
  <Override PartName="/ppt/media/image265.png" ContentType="image/png"/>
  <Override PartName="/ppt/media/image303.png" ContentType="image/png"/>
  <Override PartName="/ppt/media/image312.png" ContentType="image/png"/>
  <Override PartName="/ppt/media/image274.png" ContentType="image/png"/>
  <Override PartName="/ppt/media/image320.png" ContentType="image/png"/>
  <Override PartName="/ppt/media/image282.png" ContentType="image/png"/>
  <Override PartName="/ppt/media/image264.png" ContentType="image/png"/>
  <Override PartName="/ppt/media/image302.png" ContentType="image/png"/>
  <Override PartName="/ppt/media/image311.png" ContentType="image/png"/>
  <Override PartName="/ppt/media/image273.png" ContentType="image/png"/>
  <Override PartName="/ppt/media/image281.png" ContentType="image/png"/>
  <Override PartName="/ppt/media/image310.png" ContentType="image/png"/>
  <Override PartName="/ppt/media/image272.png" ContentType="image/png"/>
  <Override PartName="/ppt/media/image305.png" ContentType="image/png"/>
  <Override PartName="/ppt/media/image267.png" ContentType="image/png"/>
  <Override PartName="/ppt/media/image79.png" ContentType="image/png"/>
  <Override PartName="/ppt/media/image78.png" ContentType="image/png"/>
  <Override PartName="/ppt/media/image77.png" ContentType="image/png"/>
  <Override PartName="/ppt/media/image76.png" ContentType="image/png"/>
  <Override PartName="/ppt/media/image75.png" ContentType="image/png"/>
  <Override PartName="/ppt/media/image74.png" ContentType="image/png"/>
  <Override PartName="/ppt/media/image73.png" ContentType="image/png"/>
  <Override PartName="/ppt/media/image72.png" ContentType="image/png"/>
  <Override PartName="/ppt/media/image71.png" ContentType="image/png"/>
  <Override PartName="/ppt/media/image70.png" ContentType="image/png"/>
  <Override PartName="/ppt/media/image69.png" ContentType="image/png"/>
  <Override PartName="/ppt/media/image195.jpeg" ContentType="image/jpeg"/>
  <Override PartName="/ppt/media/image68.png" ContentType="image/png"/>
  <Override PartName="/ppt/media/image67.png" ContentType="image/png"/>
  <Override PartName="/ppt/media/image66.png" ContentType="image/png"/>
  <Override PartName="/ppt/media/image65.png" ContentType="image/png"/>
  <Override PartName="/ppt/media/image64.png" ContentType="image/png"/>
  <Override PartName="/ppt/media/image63.png" ContentType="image/png"/>
  <Override PartName="/ppt/media/image62.png" ContentType="image/png"/>
  <Override PartName="/ppt/media/image61.png" ContentType="image/png"/>
  <Override PartName="/ppt/media/image60.png" ContentType="image/png"/>
  <Override PartName="/ppt/media/image23.png" ContentType="image/png"/>
  <Override PartName="/ppt/media/image115.png" ContentType="image/png"/>
  <Override PartName="/ppt/media/image91.png" ContentType="image/png"/>
  <Override PartName="/ppt/media/image95.png" ContentType="image/png"/>
  <Override PartName="/ppt/media/image119.png" ContentType="image/png"/>
  <Override PartName="/ppt/media/image187.png" ContentType="image/png"/>
  <Override PartName="/ppt/media/image206.jpeg" ContentType="image/jpeg"/>
  <Override PartName="/ppt/media/image22.png" ContentType="image/png"/>
  <Override PartName="/ppt/media/image114.png" ContentType="image/png"/>
  <Override PartName="/ppt/media/image90.png" ContentType="image/png"/>
  <Override PartName="/ppt/media/image59.png" ContentType="image/png"/>
  <Override PartName="/ppt/media/image21.png" ContentType="image/png"/>
  <Override PartName="/ppt/media/image58.png" ContentType="image/png"/>
  <Override PartName="/ppt/media/image20.png" ContentType="image/png"/>
  <Override PartName="/ppt/media/image57.png" ContentType="image/png"/>
  <Override PartName="/ppt/media/image24.png" ContentType="image/png"/>
  <Override PartName="/ppt/media/image116.png" ContentType="image/png"/>
  <Override PartName="/ppt/media/image92.png" ContentType="image/png"/>
  <Override PartName="/ppt/media/image31.png" ContentType="image/png"/>
  <Override PartName="/ppt/media/image9.png" ContentType="image/png"/>
  <Override PartName="/ppt/media/image351.png" ContentType="image/png"/>
  <Override PartName="/ppt/media/image25.png" ContentType="image/png"/>
  <Override PartName="/ppt/media/image117.png" ContentType="image/png"/>
  <Override PartName="/ppt/media/image93.png" ContentType="image/png"/>
  <Override PartName="/ppt/media/image340.png" ContentType="image/png"/>
  <Override PartName="/ppt/media/image14.png" ContentType="image/png"/>
  <Override PartName="/ppt/media/image106.png" ContentType="image/png"/>
  <Override PartName="/ppt/media/image82.png" ContentType="image/png"/>
  <Override PartName="/ppt/media/image32.png" ContentType="image/png"/>
  <Override PartName="/ppt/media/image352.png" ContentType="image/png"/>
  <Override PartName="/ppt/media/image26.png" ContentType="image/png"/>
  <Override PartName="/ppt/media/image118.png" ContentType="image/png"/>
  <Override PartName="/ppt/media/image94.png" ContentType="image/png"/>
  <Override PartName="/ppt/media/image104.png" ContentType="image/png"/>
  <Override PartName="/ppt/media/image80.png" ContentType="image/png"/>
  <Override PartName="/ppt/media/image12.png" ContentType="image/png"/>
  <Override PartName="/ppt/media/image341.png" ContentType="image/png"/>
  <Override PartName="/ppt/media/image15.png" ContentType="image/png"/>
  <Override PartName="/ppt/media/image107.png" ContentType="image/png"/>
  <Override PartName="/ppt/media/image83.png" ContentType="image/png"/>
  <Override PartName="/ppt/media/image33.png" ContentType="image/png"/>
  <Override PartName="/ppt/media/image105.png" ContentType="image/png"/>
  <Override PartName="/ppt/media/image81.png" ContentType="image/png"/>
  <Override PartName="/ppt/media/image13.png" ContentType="image/png"/>
  <Override PartName="/ppt/media/image342.png" ContentType="image/png"/>
  <Override PartName="/ppt/media/image16.png" ContentType="image/png"/>
  <Override PartName="/ppt/media/image108.png" ContentType="image/png"/>
  <Override PartName="/ppt/media/image84.png" ContentType="image/png"/>
  <Override PartName="/ppt/media/image360.png" ContentType="image/png"/>
  <Override PartName="/ppt/media/image34.png" ContentType="image/png"/>
  <Override PartName="/ppt/media/image343.png" ContentType="image/png"/>
  <Override PartName="/ppt/media/image17.png" ContentType="image/png"/>
  <Override PartName="/ppt/media/image5.png" ContentType="image/png"/>
  <Override PartName="/ppt/media/image157.png" ContentType="image/png"/>
  <Override PartName="/ppt/media/image361.png" ContentType="image/png"/>
  <Override PartName="/ppt/media/image35.png" ContentType="image/png"/>
  <Override PartName="/ppt/media/image10.png" ContentType="image/png"/>
  <Override PartName="/ppt/media/image373.png" ContentType="image/png"/>
  <Override PartName="/ppt/media/image47.png" ContentType="image/png"/>
  <Override PartName="/ppt/media/image18.png" ContentType="image/png"/>
  <Override PartName="/ppt/media/image86.png" ContentType="image/png"/>
  <Override PartName="/ppt/media/image6.png" ContentType="image/png"/>
  <Override PartName="/ppt/media/image158.png" ContentType="image/png"/>
  <Override PartName="/ppt/media/image362.png" ContentType="image/png"/>
  <Override PartName="/ppt/media/image36.png" ContentType="image/png"/>
  <Override PartName="/ppt/media/image11.png" ContentType="image/png"/>
  <Override PartName="/ppt/media/image374.png" ContentType="image/png"/>
  <Override PartName="/ppt/media/image48.png" ContentType="image/png"/>
  <Override PartName="/ppt/media/image7.png" ContentType="image/png"/>
  <Override PartName="/ppt/media/image159.png" ContentType="image/png"/>
  <Override PartName="/ppt/media/image363.png" ContentType="image/png"/>
  <Override PartName="/ppt/media/image37.png" ContentType="image/png"/>
  <Override PartName="/ppt/media/image85.png" ContentType="image/png"/>
  <Override PartName="/ppt/media/image109.png" ContentType="image/png"/>
  <Override PartName="/ppt/media/image177.png" ContentType="image/png"/>
  <Override PartName="/ppt/media/image8.png" ContentType="image/png"/>
  <Override PartName="/ppt/media/image30.png" ContentType="image/png"/>
  <Override PartName="/ppt/media/image127.png" ContentType="image/png"/>
  <Override PartName="/ppt/media/image40.png" ContentType="image/png"/>
  <Override PartName="/ppt/media/image41.png" ContentType="image/png"/>
  <Override PartName="/ppt/media/image42.png" ContentType="image/png"/>
  <Override PartName="/ppt/media/image43.png" ContentType="image/png"/>
  <Override PartName="/ppt/media/image370.png" ContentType="image/png"/>
  <Override PartName="/ppt/media/image44.png" ContentType="image/png"/>
  <Override PartName="/ppt/media/image371.png" ContentType="image/png"/>
  <Override PartName="/ppt/media/image45.png" ContentType="image/png"/>
  <Override PartName="/ppt/media/image372.png" ContentType="image/png"/>
  <Override PartName="/ppt/media/image46.png" ContentType="image/png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6.xml.rels" ContentType="application/vnd.openxmlformats-package.relationships+xml"/>
  <Override PartName="/ppt/slideLayouts/slideLayout2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presProps.xml" ContentType="application/vnd.openxmlformats-officedocument.presentationml.presPro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56.xml" ContentType="application/vnd.openxmlformats-officedocument.presentationml.slide+xml"/>
  <Override PartName="/ppt/slides/slide55.xml" ContentType="application/vnd.openxmlformats-officedocument.presentationml.slide+xml"/>
  <Override PartName="/ppt/slides/slide54.xml" ContentType="application/vnd.openxmlformats-officedocument.presentationml.slide+xml"/>
  <Override PartName="/ppt/slides/slide53.xml" ContentType="application/vnd.openxmlformats-officedocument.presentationml.slide+xml"/>
  <Override PartName="/ppt/slides/slide52.xml" ContentType="application/vnd.openxmlformats-officedocument.presentationml.slide+xml"/>
  <Override PartName="/ppt/slides/slide51.xml" ContentType="application/vnd.openxmlformats-officedocument.presentationml.slide+xml"/>
  <Override PartName="/ppt/slides/slide50.xml" ContentType="application/vnd.openxmlformats-officedocument.presentationml.slide+xml"/>
  <Override PartName="/ppt/slides/slide46.xml" ContentType="application/vnd.openxmlformats-officedocument.presentationml.slide+xml"/>
  <Override PartName="/ppt/slides/slide45.xml" ContentType="application/vnd.openxmlformats-officedocument.presentationml.slide+xml"/>
  <Override PartName="/ppt/slides/slide39.xml" ContentType="application/vnd.openxmlformats-officedocument.presentationml.slide+xml"/>
  <Override PartName="/ppt/slides/slide38.xml" ContentType="application/vnd.openxmlformats-officedocument.presentationml.slide+xml"/>
  <Override PartName="/ppt/slides/slide37.xml" ContentType="application/vnd.openxmlformats-officedocument.presentationml.slide+xml"/>
  <Override PartName="/ppt/slides/slide36.xml" ContentType="application/vnd.openxmlformats-officedocument.presentationml.slide+xml"/>
  <Override PartName="/ppt/slides/slide35.xml" ContentType="application/vnd.openxmlformats-officedocument.presentationml.slide+xml"/>
  <Override PartName="/ppt/slides/slide34.xml" ContentType="application/vnd.openxmlformats-officedocument.presentationml.slide+xml"/>
  <Override PartName="/ppt/slides/slide33.xml" ContentType="application/vnd.openxmlformats-officedocument.presentationml.slide+xml"/>
  <Override PartName="/ppt/slides/slide32.xml" ContentType="application/vnd.openxmlformats-officedocument.presentationml.slide+xml"/>
  <Override PartName="/ppt/slides/slide31.xml" ContentType="application/vnd.openxmlformats-officedocument.presentationml.slide+xml"/>
  <Override PartName="/ppt/slides/slide30.xml" ContentType="application/vnd.openxmlformats-officedocument.presentationml.slide+xml"/>
  <Override PartName="/ppt/slides/_rels/slide24.xml.rels" ContentType="application/vnd.openxmlformats-package.relationships+xml"/>
  <Override PartName="/ppt/slides/_rels/slide25.xml.rels" ContentType="application/vnd.openxmlformats-package.relationships+xml"/>
  <Override PartName="/ppt/slides/_rels/slide26.xml.rels" ContentType="application/vnd.openxmlformats-package.relationships+xml"/>
  <Override PartName="/ppt/slides/_rels/slide21.xml.rels" ContentType="application/vnd.openxmlformats-package.relationships+xml"/>
  <Override PartName="/ppt/slides/_rels/slide17.xml.rels" ContentType="application/vnd.openxmlformats-package.relationships+xml"/>
  <Override PartName="/ppt/slides/_rels/slide27.xml.rels" ContentType="application/vnd.openxmlformats-package.relationships+xml"/>
  <Override PartName="/ppt/slides/_rels/slide22.xml.rels" ContentType="application/vnd.openxmlformats-package.relationships+xml"/>
  <Override PartName="/ppt/slides/_rels/slide18.xml.rels" ContentType="application/vnd.openxmlformats-package.relationships+xml"/>
  <Override PartName="/ppt/slides/_rels/slide28.xml.rels" ContentType="application/vnd.openxmlformats-package.relationships+xml"/>
  <Override PartName="/ppt/slides/_rels/slide23.xml.rels" ContentType="application/vnd.openxmlformats-package.relationships+xml"/>
  <Override PartName="/ppt/slides/_rels/slide19.xml.rels" ContentType="application/vnd.openxmlformats-package.relationships+xml"/>
  <Override PartName="/ppt/slides/_rels/slide29.xml.rels" ContentType="application/vnd.openxmlformats-package.relationships+xml"/>
  <Override PartName="/ppt/slides/_rels/slide33.xml.rels" ContentType="application/vnd.openxmlformats-package.relationships+xml"/>
  <Override PartName="/ppt/slides/_rels/slide64.xml.rels" ContentType="application/vnd.openxmlformats-package.relationships+xml"/>
  <Override PartName="/ppt/slides/_rels/slide62.xml.rels" ContentType="application/vnd.openxmlformats-package.relationships+xml"/>
  <Override PartName="/ppt/slides/_rels/slide68.xml.rels" ContentType="application/vnd.openxmlformats-package.relationships+xml"/>
  <Override PartName="/ppt/slides/_rels/slide72.xml.rels" ContentType="application/vnd.openxmlformats-package.relationships+xml"/>
  <Override PartName="/ppt/slides/_rels/slide63.xml.rels" ContentType="application/vnd.openxmlformats-package.relationships+xml"/>
  <Override PartName="/ppt/slides/_rels/slide69.xml.rels" ContentType="application/vnd.openxmlformats-package.relationships+xml"/>
  <Override PartName="/ppt/slides/_rels/slide73.xml.rels" ContentType="application/vnd.openxmlformats-package.relationships+xml"/>
  <Override PartName="/ppt/slides/_rels/slide70.xml.rels" ContentType="application/vnd.openxmlformats-package.relationships+xml"/>
  <Override PartName="/ppt/slides/_rels/slide100.xml.rels" ContentType="application/vnd.openxmlformats-package.relationships+xml"/>
  <Override PartName="/ppt/slides/_rels/slide84.xml.rels" ContentType="application/vnd.openxmlformats-package.relationships+xml"/>
  <Override PartName="/ppt/slides/_rels/slide31.xml.rels" ContentType="application/vnd.openxmlformats-package.relationships+xml"/>
  <Override PartName="/ppt/slides/_rels/slide91.xml.rels" ContentType="application/vnd.openxmlformats-package.relationships+xml"/>
  <Override PartName="/ppt/slides/_rels/slide106.xml.rels" ContentType="application/vnd.openxmlformats-package.relationships+xml"/>
  <Override PartName="/ppt/slides/_rels/slide76.xml.rels" ContentType="application/vnd.openxmlformats-package.relationships+xml"/>
  <Override PartName="/ppt/slides/_rels/slide113.xml.rels" ContentType="application/vnd.openxmlformats-package.relationships+xml"/>
  <Override PartName="/ppt/slides/_rels/slide99.xml.rels" ContentType="application/vnd.openxmlformats-package.relationships+xml"/>
  <Override PartName="/ppt/slides/_rels/slide50.xml.rels" ContentType="application/vnd.openxmlformats-package.relationships+xml"/>
  <Override PartName="/ppt/slides/_rels/slide92.xml.rels" ContentType="application/vnd.openxmlformats-package.relationships+xml"/>
  <Override PartName="/ppt/slides/_rels/slide114.xml.rels" ContentType="application/vnd.openxmlformats-package.relationships+xml"/>
  <Override PartName="/ppt/slides/_rels/slide85.xml.rels" ContentType="application/vnd.openxmlformats-package.relationships+xml"/>
  <Override PartName="/ppt/slides/_rels/slide1.xml.rels" ContentType="application/vnd.openxmlformats-package.relationships+xml"/>
  <Override PartName="/ppt/slides/_rels/slide32.xml.rels" ContentType="application/vnd.openxmlformats-package.relationships+xml"/>
  <Override PartName="/ppt/slides/_rels/slide111.xml.rels" ContentType="application/vnd.openxmlformats-package.relationships+xml"/>
  <Override PartName="/ppt/slides/_rels/slide81.xml.rels" ContentType="application/vnd.openxmlformats-package.relationships+xml"/>
  <Override PartName="/ppt/slides/_rels/slide97.xml.rels" ContentType="application/vnd.openxmlformats-package.relationships+xml"/>
  <Override PartName="/ppt/slides/_rels/slide9.xml.rels" ContentType="application/vnd.openxmlformats-package.relationships+xml"/>
  <Override PartName="/ppt/slides/_rels/slide44.xml.rels" ContentType="application/vnd.openxmlformats-package.relationships+xml"/>
  <Override PartName="/ppt/slides/_rels/slide104.xml.rels" ContentType="application/vnd.openxmlformats-package.relationships+xml"/>
  <Override PartName="/ppt/slides/_rels/slide74.xml.rels" ContentType="application/vnd.openxmlformats-package.relationships+xml"/>
  <Override PartName="/ppt/slides/_rels/slide117.xml.rels" ContentType="application/vnd.openxmlformats-package.relationships+xml"/>
  <Override PartName="/ppt/slides/_rels/slide87.xml.rels" ContentType="application/vnd.openxmlformats-package.relationships+xml"/>
  <Override PartName="/ppt/slides/_rels/slide3.xml.rels" ContentType="application/vnd.openxmlformats-package.relationships+xml"/>
  <Override PartName="/ppt/slides/_rels/slide112.xml.rels" ContentType="application/vnd.openxmlformats-package.relationships+xml"/>
  <Override PartName="/ppt/slides/_rels/slide82.xml.rels" ContentType="application/vnd.openxmlformats-package.relationships+xml"/>
  <Override PartName="/ppt/slides/_rels/slide90.xml.rels" ContentType="application/vnd.openxmlformats-package.relationships+xml"/>
  <Override PartName="/ppt/slides/_rels/slide98.xml.rels" ContentType="application/vnd.openxmlformats-package.relationships+xml"/>
  <Override PartName="/ppt/slides/_rels/slide45.xml.rels" ContentType="application/vnd.openxmlformats-package.relationships+xml"/>
  <Override PartName="/ppt/slides/_rels/slide105.xml.rels" ContentType="application/vnd.openxmlformats-package.relationships+xml"/>
  <Override PartName="/ppt/slides/_rels/slide75.xml.rels" ContentType="application/vnd.openxmlformats-package.relationships+xml"/>
  <Override PartName="/ppt/slides/_rels/slide118.xml.rels" ContentType="application/vnd.openxmlformats-package.relationships+xml"/>
  <Override PartName="/ppt/slides/_rels/slide88.xml.rels" ContentType="application/vnd.openxmlformats-package.relationships+xml"/>
  <Override PartName="/ppt/slides/_rels/slide96.xml.rels" ContentType="application/vnd.openxmlformats-package.relationships+xml"/>
  <Override PartName="/ppt/slides/_rels/slide8.xml.rels" ContentType="application/vnd.openxmlformats-package.relationships+xml"/>
  <Override PartName="/ppt/slides/_rels/slide43.xml.rels" ContentType="application/vnd.openxmlformats-package.relationships+xml"/>
  <Override PartName="/ppt/slides/_rels/slide95.xml.rels" ContentType="application/vnd.openxmlformats-package.relationships+xml"/>
  <Override PartName="/ppt/slides/_rels/slide41.xml.rels" ContentType="application/vnd.openxmlformats-package.relationships+xml"/>
  <Override PartName="/ppt/slides/_rels/slide6.xml.rels" ContentType="application/vnd.openxmlformats-package.relationships+xml"/>
  <Override PartName="/ppt/slides/_rels/slide49.xml.rels" ContentType="application/vnd.openxmlformats-package.relationships+xml"/>
  <Override PartName="/ppt/slides/_rels/slide34.xml.rels" ContentType="application/vnd.openxmlformats-package.relationships+xml"/>
  <Override PartName="/ppt/slides/_rels/slide7.xml.rels" ContentType="application/vnd.openxmlformats-package.relationships+xml"/>
  <Override PartName="/ppt/slides/_rels/slide42.xml.rels" ContentType="application/vnd.openxmlformats-package.relationships+xml"/>
  <Override PartName="/ppt/slides/_rels/slide35.xml.rels" ContentType="application/vnd.openxmlformats-package.relationships+xml"/>
  <Override PartName="/ppt/slides/_rels/slide51.xml.rels" ContentType="application/vnd.openxmlformats-package.relationships+xml"/>
  <Override PartName="/ppt/slides/_rels/slide109.xml.rels" ContentType="application/vnd.openxmlformats-package.relationships+xml"/>
  <Override PartName="/ppt/slides/_rels/slide101.xml.rels" ContentType="application/vnd.openxmlformats-package.relationships+xml"/>
  <Override PartName="/ppt/slides/_rels/slide78.xml.rels" ContentType="application/vnd.openxmlformats-package.relationships+xml"/>
  <Override PartName="/ppt/slides/_rels/slide116.xml.rels" ContentType="application/vnd.openxmlformats-package.relationships+xml"/>
  <Override PartName="/ppt/slides/_rels/slide94.xml.rels" ContentType="application/vnd.openxmlformats-package.relationships+xml"/>
  <Override PartName="/ppt/slides/_rels/slide47.xml.rels" ContentType="application/vnd.openxmlformats-package.relationships+xml"/>
  <Override PartName="/ppt/slides/_rels/slide54.xml.rels" ContentType="application/vnd.openxmlformats-package.relationships+xml"/>
  <Override PartName="/ppt/slides/_rels/slide4.xml.rels" ContentType="application/vnd.openxmlformats-package.relationships+xml"/>
  <Override PartName="/ppt/slides/_rels/slide15.xml.rels" ContentType="application/vnd.openxmlformats-package.relationships+xml"/>
  <Override PartName="/ppt/slides/_rels/slide39.xml.rels" ContentType="application/vnd.openxmlformats-package.relationships+xml"/>
  <Override PartName="/ppt/slides/_rels/slide11.xml.rels" ContentType="application/vnd.openxmlformats-package.relationships+xml"/>
  <Override PartName="/ppt/slides/_rels/slide48.xml.rels" ContentType="application/vnd.openxmlformats-package.relationships+xml"/>
  <Override PartName="/ppt/slides/_rels/slide55.xml.rels" ContentType="application/vnd.openxmlformats-package.relationships+xml"/>
  <Override PartName="/ppt/slides/_rels/slide40.xml.rels" ContentType="application/vnd.openxmlformats-package.relationships+xml"/>
  <Override PartName="/ppt/slides/_rels/slide5.xml.rels" ContentType="application/vnd.openxmlformats-package.relationships+xml"/>
  <Override PartName="/ppt/slides/_rels/slide12.xml.rels" ContentType="application/vnd.openxmlformats-package.relationships+xml"/>
  <Override PartName="/ppt/slides/_rels/slide102.xml.rels" ContentType="application/vnd.openxmlformats-package.relationships+xml"/>
  <Override PartName="/ppt/slides/_rels/slide53.xml.rels" ContentType="application/vnd.openxmlformats-package.relationships+xml"/>
  <Override PartName="/ppt/slides/_rels/slide46.xml.rels" ContentType="application/vnd.openxmlformats-package.relationships+xml"/>
  <Override PartName="/ppt/slides/_rels/slide52.xml.rels" ContentType="application/vnd.openxmlformats-package.relationships+xml"/>
  <Override PartName="/ppt/slides/_rels/slide57.xml.rels" ContentType="application/vnd.openxmlformats-package.relationships+xml"/>
  <Override PartName="/ppt/slides/_rels/slide61.xml.rels" ContentType="application/vnd.openxmlformats-package.relationships+xml"/>
  <Override PartName="/ppt/slides/_rels/slide13.xml.rels" ContentType="application/vnd.openxmlformats-package.relationships+xml"/>
  <Override PartName="/ppt/slides/_rels/slide38.xml.rels" ContentType="application/vnd.openxmlformats-package.relationships+xml"/>
  <Override PartName="/ppt/slides/_rels/slide79.xml.rels" ContentType="application/vnd.openxmlformats-package.relationships+xml"/>
  <Override PartName="/ppt/slides/_rels/slide83.xml.rels" ContentType="application/vnd.openxmlformats-package.relationships+xml"/>
  <Override PartName="/ppt/slides/_rels/slide30.xml.rels" ContentType="application/vnd.openxmlformats-package.relationships+xml"/>
  <Override PartName="/ppt/slides/_rels/slide37.xml.rels" ContentType="application/vnd.openxmlformats-package.relationships+xml"/>
  <Override PartName="/ppt/slides/_rels/slide36.xml.rels" ContentType="application/vnd.openxmlformats-package.relationships+xml"/>
  <Override PartName="/ppt/slides/_rels/slide108.xml.rels" ContentType="application/vnd.openxmlformats-package.relationships+xml"/>
  <Override PartName="/ppt/slides/_rels/slide77.xml.rels" ContentType="application/vnd.openxmlformats-package.relationships+xml"/>
  <Override PartName="/ppt/slides/_rels/slide67.xml.rels" ContentType="application/vnd.openxmlformats-package.relationships+xml"/>
  <Override PartName="/ppt/slides/_rels/slide71.xml.rels" ContentType="application/vnd.openxmlformats-package.relationships+xml"/>
  <Override PartName="/ppt/slides/_rels/slide2.xml.rels" ContentType="application/vnd.openxmlformats-package.relationships+xml"/>
  <Override PartName="/ppt/slides/_rels/slide86.xml.rels" ContentType="application/vnd.openxmlformats-package.relationships+xml"/>
  <Override PartName="/ppt/slides/_rels/slide115.xml.rels" ContentType="application/vnd.openxmlformats-package.relationships+xml"/>
  <Override PartName="/ppt/slides/_rels/slide93.xml.rels" ContentType="application/vnd.openxmlformats-package.relationships+xml"/>
  <Override PartName="/ppt/slides/_rels/slide107.xml.rels" ContentType="application/vnd.openxmlformats-package.relationships+xml"/>
  <Override PartName="/ppt/slides/_rels/slide80.xml.rels" ContentType="application/vnd.openxmlformats-package.relationships+xml"/>
  <Override PartName="/ppt/slides/_rels/slide110.xml.rels" ContentType="application/vnd.openxmlformats-package.relationships+xml"/>
  <Override PartName="/ppt/slides/_rels/slide20.xml.rels" ContentType="application/vnd.openxmlformats-package.relationships+xml"/>
  <Override PartName="/ppt/slides/_rels/slide16.xml.rels" ContentType="application/vnd.openxmlformats-package.relationships+xml"/>
  <Override PartName="/ppt/slides/_rels/slide66.xml.rels" ContentType="application/vnd.openxmlformats-package.relationships+xml"/>
  <Override PartName="/ppt/slides/_rels/slide56.xml.rels" ContentType="application/vnd.openxmlformats-package.relationships+xml"/>
  <Override PartName="/ppt/slides/_rels/slide60.xml.rels" ContentType="application/vnd.openxmlformats-package.relationships+xml"/>
  <Override PartName="/ppt/slides/_rels/slide10.xml.rels" ContentType="application/vnd.openxmlformats-package.relationships+xml"/>
  <Override PartName="/ppt/slides/_rels/slide59.xml.rels" ContentType="application/vnd.openxmlformats-package.relationships+xml"/>
  <Override PartName="/ppt/slides/_rels/slide14.xml.rels" ContentType="application/vnd.openxmlformats-package.relationships+xml"/>
  <Override PartName="/ppt/slides/_rels/slide119.xml.rels" ContentType="application/vnd.openxmlformats-package.relationships+xml"/>
  <Override PartName="/ppt/slides/_rels/slide89.xml.rels" ContentType="application/vnd.openxmlformats-package.relationships+xml"/>
  <Override PartName="/ppt/slides/_rels/slide103.xml.rels" ContentType="application/vnd.openxmlformats-package.relationships+xml"/>
  <Override PartName="/ppt/slides/_rels/slide65.xml.rels" ContentType="application/vnd.openxmlformats-package.relationships+xml"/>
  <Override PartName="/ppt/slides/_rels/slide58.xml.rels" ContentType="application/vnd.openxmlformats-package.relationships+xml"/>
  <Override PartName="/ppt/slides/slide13.xml" ContentType="application/vnd.openxmlformats-officedocument.presentationml.slide+xml"/>
  <Override PartName="/ppt/slides/slide6.xml" ContentType="application/vnd.openxmlformats-officedocument.presentationml.slide+xml"/>
  <Override PartName="/ppt/slides/slide49.xml" ContentType="application/vnd.openxmlformats-officedocument.presentationml.slide+xml"/>
  <Override PartName="/ppt/slides/slide102.xml" ContentType="application/vnd.openxmlformats-officedocument.presentationml.slide+xml"/>
  <Override PartName="/ppt/slides/slide12.xml" ContentType="application/vnd.openxmlformats-officedocument.presentationml.slide+xml"/>
  <Override PartName="/ppt/slides/slide5.xml" ContentType="application/vnd.openxmlformats-officedocument.presentationml.slide+xml"/>
  <Override PartName="/ppt/slides/slide44.xml" ContentType="application/vnd.openxmlformats-officedocument.presentationml.slide+xml"/>
  <Override PartName="/ppt/slides/slide9.xml" ContentType="application/vnd.openxmlformats-officedocument.presentationml.slide+xml"/>
  <Override PartName="/ppt/slides/slide16.xml" ContentType="application/vnd.openxmlformats-officedocument.presentationml.slide+xml"/>
  <Override PartName="/ppt/slides/slide81.xml" ContentType="application/vnd.openxmlformats-officedocument.presentationml.slide+xml"/>
  <Override PartName="/ppt/slides/slide48.xml" ContentType="application/vnd.openxmlformats-officedocument.presentationml.slide+xml"/>
  <Override PartName="/ppt/slides/slide101.xml" ContentType="application/vnd.openxmlformats-officedocument.presentationml.slide+xml"/>
  <Override PartName="/ppt/slides/slide11.xml" ContentType="application/vnd.openxmlformats-officedocument.presentationml.slide+xml"/>
  <Override PartName="/ppt/slides/slide4.xml" ContentType="application/vnd.openxmlformats-officedocument.presentationml.slide+xml"/>
  <Override PartName="/ppt/slides/slide43.xml" ContentType="application/vnd.openxmlformats-officedocument.presentationml.slide+xml"/>
  <Override PartName="/ppt/slides/slide8.xml" ContentType="application/vnd.openxmlformats-officedocument.presentationml.slide+xml"/>
  <Override PartName="/ppt/slides/slide15.xml" ContentType="application/vnd.openxmlformats-officedocument.presentationml.slide+xml"/>
  <Override PartName="/ppt/slides/slide80.xml" ContentType="application/vnd.openxmlformats-officedocument.presentationml.slide+xml"/>
  <Override PartName="/ppt/slides/slide47.xml" ContentType="application/vnd.openxmlformats-officedocument.presentationml.slide+xml"/>
  <Override PartName="/ppt/slides/slide100.xml" ContentType="application/vnd.openxmlformats-officedocument.presentationml.slide+xml"/>
  <Override PartName="/ppt/slides/slide10.xml" ContentType="application/vnd.openxmlformats-officedocument.presentationml.slide+xml"/>
  <Override PartName="/ppt/slides/slide3.xml" ContentType="application/vnd.openxmlformats-officedocument.presentationml.slide+xml"/>
  <Override PartName="/ppt/slides/slide109.xml" ContentType="application/vnd.openxmlformats-officedocument.presentationml.slide+xml"/>
  <Override PartName="/ppt/slides/slide42.xml" ContentType="application/vnd.openxmlformats-officedocument.presentationml.slide+xml"/>
  <Override PartName="/ppt/slides/slide7.xml" ContentType="application/vnd.openxmlformats-officedocument.presentationml.slide+xml"/>
  <Override PartName="/ppt/slides/slide14.xml" ContentType="application/vnd.openxmlformats-officedocument.presentationml.slide+xml"/>
  <Override PartName="/ppt/slides/slide41.xml" ContentType="application/vnd.openxmlformats-officedocument.presentationml.slide+xml"/>
  <Override PartName="/ppt/slides/slide40.xml" ContentType="application/vnd.openxmlformats-officedocument.presentationml.slide+xml"/>
  <Override PartName="/ppt/slides/slide2.xml" ContentType="application/vnd.openxmlformats-officedocument.presentationml.slide+xml"/>
  <Override PartName="/ppt/slides/slide108.xml" ContentType="application/vnd.openxmlformats-officedocument.presentationml.slide+xml"/>
  <Override PartName="/ppt/slides/slide1.xml" ContentType="application/vnd.openxmlformats-officedocument.presentationml.slide+xml"/>
  <Override PartName="/ppt/slides/slide107.xml" ContentType="application/vnd.openxmlformats-officedocument.presentationml.slide+xml"/>
  <Override PartName="/ppt/slides/slide17.xml" ContentType="application/vnd.openxmlformats-officedocument.presentationml.slide+xml"/>
  <Override PartName="/ppt/slides/slide82.xml" ContentType="application/vnd.openxmlformats-officedocument.presentationml.slide+xml"/>
  <Override PartName="/ppt/slides/slide18.xml" ContentType="application/vnd.openxmlformats-officedocument.presentationml.slide+xml"/>
  <Override PartName="/ppt/slides/slide83.xml" ContentType="application/vnd.openxmlformats-officedocument.presentationml.slide+xml"/>
  <Override PartName="/ppt/slides/slide57.xml" ContentType="application/vnd.openxmlformats-officedocument.presentationml.slide+xml"/>
  <Override PartName="/ppt/slides/slide110.xml" ContentType="application/vnd.openxmlformats-officedocument.presentationml.slide+xml"/>
  <Override PartName="/ppt/slides/slide20.xml" ContentType="application/vnd.openxmlformats-officedocument.presentationml.slide+xml"/>
  <Override PartName="/ppt/slides/slide119.xml" ContentType="application/vnd.openxmlformats-officedocument.presentationml.slide+xml"/>
  <Override PartName="/ppt/slides/slide71.xml" ContentType="application/vnd.openxmlformats-officedocument.presentationml.slide+xml"/>
  <Override PartName="/ppt/slides/slide116.xml" ContentType="application/vnd.openxmlformats-officedocument.presentationml.slide+xml"/>
  <Override PartName="/ppt/slides/slide72.xml" ContentType="application/vnd.openxmlformats-officedocument.presentationml.slide+xml"/>
  <Override PartName="/ppt/slides/slide117.xml" ContentType="application/vnd.openxmlformats-officedocument.presentationml.slide+xml"/>
  <Override PartName="/ppt/slides/slide73.xml" ContentType="application/vnd.openxmlformats-officedocument.presentationml.slide+xml"/>
  <Override PartName="/ppt/slides/slide118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96.xml" ContentType="application/vnd.openxmlformats-officedocument.presentationml.slide+xml"/>
  <Override PartName="/ppt/slides/slide104.xml" ContentType="application/vnd.openxmlformats-officedocument.presentationml.slide+xml"/>
  <Override PartName="/ppt/slides/slide95.xml" ContentType="application/vnd.openxmlformats-officedocument.presentationml.slide+xml"/>
  <Override PartName="/ppt/slides/slide103.xml" ContentType="application/vnd.openxmlformats-officedocument.presentationml.slide+xml"/>
  <Override PartName="/ppt/slides/slide106.xml" ContentType="application/vnd.openxmlformats-officedocument.presentationml.slide+xml"/>
  <Override PartName="/ppt/slides/slide98.xml" ContentType="application/vnd.openxmlformats-officedocument.presentationml.slide+xml"/>
  <Override PartName="/ppt/slides/slide61.xml" ContentType="application/vnd.openxmlformats-officedocument.presentationml.slide+xml"/>
  <Override PartName="/ppt/slides/slide105.xml" ContentType="application/vnd.openxmlformats-officedocument.presentationml.slide+xml"/>
  <Override PartName="/ppt/slides/slide97.xml" ContentType="application/vnd.openxmlformats-officedocument.presentationml.slide+xml"/>
  <Override PartName="/ppt/slides/slide60.xml" ContentType="application/vnd.openxmlformats-officedocument.presentationml.slide+xml"/>
  <Override PartName="/ppt/slides/slide79.xml" ContentType="application/vnd.openxmlformats-officedocument.presentationml.slide+xml"/>
  <Override PartName="/ppt/slides/slide99.xml" ContentType="application/vnd.openxmlformats-officedocument.presentationml.slide+xml"/>
  <Override PartName="/ppt/slides/slide62.xml" ContentType="application/vnd.openxmlformats-officedocument.presentationml.slide+xml"/>
  <Override PartName="/ppt/slides/slide115.xml" ContentType="application/vnd.openxmlformats-officedocument.presentationml.slide+xml"/>
  <Override PartName="/ppt/slides/slide70.xml" ContentType="application/vnd.openxmlformats-officedocument.presentationml.slide+xml"/>
  <Override PartName="/ppt/slides/slide78.xml" ContentType="application/vnd.openxmlformats-officedocument.presentationml.slide+xml"/>
  <Override PartName="/ppt/slides/slide89.xml" ContentType="application/vnd.openxmlformats-officedocument.presentationml.slide+xml"/>
  <Override PartName="/ppt/slides/slide114.xml" ContentType="application/vnd.openxmlformats-officedocument.presentationml.slide+xml"/>
  <Override PartName="/ppt/slides/slide88.xml" ContentType="application/vnd.openxmlformats-officedocument.presentationml.slide+xml"/>
  <Override PartName="/ppt/slides/slide113.xml" ContentType="application/vnd.openxmlformats-officedocument.presentationml.slide+xml"/>
  <Override PartName="/ppt/slides/slide69.xml" ContentType="application/vnd.openxmlformats-officedocument.presentationml.slide+xml"/>
  <Override PartName="/ppt/slides/slide68.xml" ContentType="application/vnd.openxmlformats-officedocument.presentationml.slide+xml"/>
  <Override PartName="/ppt/slides/slide67.xml" ContentType="application/vnd.openxmlformats-officedocument.presentationml.slide+xml"/>
  <Override PartName="/ppt/slides/slide66.xml" ContentType="application/vnd.openxmlformats-officedocument.presentationml.slide+xml"/>
  <Override PartName="/ppt/slides/slide65.xml" ContentType="application/vnd.openxmlformats-officedocument.presentationml.slide+xml"/>
  <Override PartName="/ppt/slides/slide64.xml" ContentType="application/vnd.openxmlformats-officedocument.presentationml.slide+xml"/>
  <Override PartName="/ppt/slides/slide63.xml" ContentType="application/vnd.openxmlformats-officedocument.presentationml.slide+xml"/>
  <Override PartName="/ppt/slides/slide29.xml" ContentType="application/vnd.openxmlformats-officedocument.presentationml.slide+xml"/>
  <Override PartName="/ppt/slides/slide94.xml" ContentType="application/vnd.openxmlformats-officedocument.presentationml.slide+xml"/>
  <Override PartName="/ppt/slides/slide28.xml" ContentType="application/vnd.openxmlformats-officedocument.presentationml.slide+xml"/>
  <Override PartName="/ppt/slides/slide93.xml" ContentType="application/vnd.openxmlformats-officedocument.presentationml.slide+xml"/>
  <Override PartName="/ppt/slides/slide27.xml" ContentType="application/vnd.openxmlformats-officedocument.presentationml.slide+xml"/>
  <Override PartName="/ppt/slides/slide92.xml" ContentType="application/vnd.openxmlformats-officedocument.presentationml.slide+xml"/>
  <Override PartName="/ppt/slides/slide26.xml" ContentType="application/vnd.openxmlformats-officedocument.presentationml.slide+xml"/>
  <Override PartName="/ppt/slides/slide91.xml" ContentType="application/vnd.openxmlformats-officedocument.presentationml.slide+xml"/>
  <Override PartName="/ppt/slides/slide90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112.xml" ContentType="application/vnd.openxmlformats-officedocument.presentationml.slide+xml"/>
  <Override PartName="/ppt/slides/slide59.xml" ContentType="application/vnd.openxmlformats-officedocument.presentationml.slide+xml"/>
  <Override PartName="/ppt/slides/slide21.xml" ContentType="application/vnd.openxmlformats-officedocument.presentationml.slide+xml"/>
  <Override PartName="/ppt/slides/slide111.xml" ContentType="application/vnd.openxmlformats-officedocument.presentationml.slide+xml"/>
  <Override PartName="/ppt/slides/slide58.xml" ContentType="application/vnd.openxmlformats-officedocument.presentationml.slide+xml"/>
  <Override PartName="/ppt/slides/slide19.xml" ContentType="application/vnd.openxmlformats-officedocument.presentationml.slide+xml"/>
  <Override PartName="/ppt/slides/slide84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customXml" Target="../customXml/item1.xml"/><Relationship Id="rId5" Type="http://schemas.openxmlformats.org/officeDocument/2006/relationships/customXml" Target="../customXml/item2.xml"/><Relationship Id="rId6" Type="http://schemas.openxmlformats.org/officeDocument/2006/relationships/customXml" Target="../customXml/item3.xml"/><Relationship Id="rId7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  <p:sldId id="354" r:id="rId104"/>
    <p:sldId id="355" r:id="rId105"/>
    <p:sldId id="356" r:id="rId106"/>
    <p:sldId id="357" r:id="rId107"/>
    <p:sldId id="358" r:id="rId108"/>
    <p:sldId id="359" r:id="rId109"/>
    <p:sldId id="360" r:id="rId110"/>
    <p:sldId id="361" r:id="rId111"/>
    <p:sldId id="362" r:id="rId112"/>
    <p:sldId id="363" r:id="rId113"/>
    <p:sldId id="364" r:id="rId114"/>
    <p:sldId id="365" r:id="rId115"/>
    <p:sldId id="366" r:id="rId116"/>
    <p:sldId id="367" r:id="rId117"/>
    <p:sldId id="368" r:id="rId118"/>
    <p:sldId id="369" r:id="rId119"/>
    <p:sldId id="370" r:id="rId120"/>
    <p:sldId id="371" r:id="rId121"/>
    <p:sldId id="372" r:id="rId122"/>
    <p:sldId id="373" r:id="rId123"/>
    <p:sldId id="374" r:id="rId124"/>
  </p:sldIdLst>
  <p:sldSz cx="9144000" cy="51435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Relationship Id="rId57" Type="http://schemas.openxmlformats.org/officeDocument/2006/relationships/slide" Target="slides/slide52.xml"/><Relationship Id="rId58" Type="http://schemas.openxmlformats.org/officeDocument/2006/relationships/slide" Target="slides/slide53.xml"/><Relationship Id="rId59" Type="http://schemas.openxmlformats.org/officeDocument/2006/relationships/slide" Target="slides/slide54.xml"/><Relationship Id="rId60" Type="http://schemas.openxmlformats.org/officeDocument/2006/relationships/slide" Target="slides/slide55.xml"/><Relationship Id="rId61" Type="http://schemas.openxmlformats.org/officeDocument/2006/relationships/slide" Target="slides/slide56.xml"/><Relationship Id="rId62" Type="http://schemas.openxmlformats.org/officeDocument/2006/relationships/slide" Target="slides/slide57.xml"/><Relationship Id="rId63" Type="http://schemas.openxmlformats.org/officeDocument/2006/relationships/slide" Target="slides/slide58.xml"/><Relationship Id="rId64" Type="http://schemas.openxmlformats.org/officeDocument/2006/relationships/slide" Target="slides/slide59.xml"/><Relationship Id="rId65" Type="http://schemas.openxmlformats.org/officeDocument/2006/relationships/slide" Target="slides/slide60.xml"/><Relationship Id="rId66" Type="http://schemas.openxmlformats.org/officeDocument/2006/relationships/slide" Target="slides/slide61.xml"/><Relationship Id="rId67" Type="http://schemas.openxmlformats.org/officeDocument/2006/relationships/slide" Target="slides/slide62.xml"/><Relationship Id="rId68" Type="http://schemas.openxmlformats.org/officeDocument/2006/relationships/slide" Target="slides/slide63.xml"/><Relationship Id="rId69" Type="http://schemas.openxmlformats.org/officeDocument/2006/relationships/slide" Target="slides/slide64.xml"/><Relationship Id="rId70" Type="http://schemas.openxmlformats.org/officeDocument/2006/relationships/slide" Target="slides/slide65.xml"/><Relationship Id="rId71" Type="http://schemas.openxmlformats.org/officeDocument/2006/relationships/slide" Target="slides/slide66.xml"/><Relationship Id="rId72" Type="http://schemas.openxmlformats.org/officeDocument/2006/relationships/slide" Target="slides/slide67.xml"/><Relationship Id="rId73" Type="http://schemas.openxmlformats.org/officeDocument/2006/relationships/slide" Target="slides/slide68.xml"/><Relationship Id="rId74" Type="http://schemas.openxmlformats.org/officeDocument/2006/relationships/slide" Target="slides/slide69.xml"/><Relationship Id="rId75" Type="http://schemas.openxmlformats.org/officeDocument/2006/relationships/slide" Target="slides/slide70.xml"/><Relationship Id="rId76" Type="http://schemas.openxmlformats.org/officeDocument/2006/relationships/slide" Target="slides/slide71.xml"/><Relationship Id="rId77" Type="http://schemas.openxmlformats.org/officeDocument/2006/relationships/slide" Target="slides/slide72.xml"/><Relationship Id="rId78" Type="http://schemas.openxmlformats.org/officeDocument/2006/relationships/slide" Target="slides/slide73.xml"/><Relationship Id="rId79" Type="http://schemas.openxmlformats.org/officeDocument/2006/relationships/slide" Target="slides/slide74.xml"/><Relationship Id="rId80" Type="http://schemas.openxmlformats.org/officeDocument/2006/relationships/slide" Target="slides/slide75.xml"/><Relationship Id="rId81" Type="http://schemas.openxmlformats.org/officeDocument/2006/relationships/slide" Target="slides/slide76.xml"/><Relationship Id="rId82" Type="http://schemas.openxmlformats.org/officeDocument/2006/relationships/slide" Target="slides/slide77.xml"/><Relationship Id="rId83" Type="http://schemas.openxmlformats.org/officeDocument/2006/relationships/slide" Target="slides/slide78.xml"/><Relationship Id="rId84" Type="http://schemas.openxmlformats.org/officeDocument/2006/relationships/slide" Target="slides/slide79.xml"/><Relationship Id="rId85" Type="http://schemas.openxmlformats.org/officeDocument/2006/relationships/slide" Target="slides/slide80.xml"/><Relationship Id="rId86" Type="http://schemas.openxmlformats.org/officeDocument/2006/relationships/slide" Target="slides/slide81.xml"/><Relationship Id="rId87" Type="http://schemas.openxmlformats.org/officeDocument/2006/relationships/slide" Target="slides/slide82.xml"/><Relationship Id="rId88" Type="http://schemas.openxmlformats.org/officeDocument/2006/relationships/slide" Target="slides/slide83.xml"/><Relationship Id="rId89" Type="http://schemas.openxmlformats.org/officeDocument/2006/relationships/slide" Target="slides/slide84.xml"/><Relationship Id="rId90" Type="http://schemas.openxmlformats.org/officeDocument/2006/relationships/slide" Target="slides/slide85.xml"/><Relationship Id="rId91" Type="http://schemas.openxmlformats.org/officeDocument/2006/relationships/slide" Target="slides/slide86.xml"/><Relationship Id="rId92" Type="http://schemas.openxmlformats.org/officeDocument/2006/relationships/slide" Target="slides/slide87.xml"/><Relationship Id="rId93" Type="http://schemas.openxmlformats.org/officeDocument/2006/relationships/slide" Target="slides/slide88.xml"/><Relationship Id="rId94" Type="http://schemas.openxmlformats.org/officeDocument/2006/relationships/slide" Target="slides/slide89.xml"/><Relationship Id="rId95" Type="http://schemas.openxmlformats.org/officeDocument/2006/relationships/slide" Target="slides/slide90.xml"/><Relationship Id="rId96" Type="http://schemas.openxmlformats.org/officeDocument/2006/relationships/slide" Target="slides/slide91.xml"/><Relationship Id="rId97" Type="http://schemas.openxmlformats.org/officeDocument/2006/relationships/slide" Target="slides/slide92.xml"/><Relationship Id="rId98" Type="http://schemas.openxmlformats.org/officeDocument/2006/relationships/slide" Target="slides/slide93.xml"/><Relationship Id="rId99" Type="http://schemas.openxmlformats.org/officeDocument/2006/relationships/slide" Target="slides/slide94.xml"/><Relationship Id="rId100" Type="http://schemas.openxmlformats.org/officeDocument/2006/relationships/slide" Target="slides/slide95.xml"/><Relationship Id="rId101" Type="http://schemas.openxmlformats.org/officeDocument/2006/relationships/slide" Target="slides/slide96.xml"/><Relationship Id="rId102" Type="http://schemas.openxmlformats.org/officeDocument/2006/relationships/slide" Target="slides/slide97.xml"/><Relationship Id="rId103" Type="http://schemas.openxmlformats.org/officeDocument/2006/relationships/slide" Target="slides/slide98.xml"/><Relationship Id="rId104" Type="http://schemas.openxmlformats.org/officeDocument/2006/relationships/slide" Target="slides/slide99.xml"/><Relationship Id="rId105" Type="http://schemas.openxmlformats.org/officeDocument/2006/relationships/slide" Target="slides/slide100.xml"/><Relationship Id="rId106" Type="http://schemas.openxmlformats.org/officeDocument/2006/relationships/slide" Target="slides/slide101.xml"/><Relationship Id="rId107" Type="http://schemas.openxmlformats.org/officeDocument/2006/relationships/slide" Target="slides/slide102.xml"/><Relationship Id="rId108" Type="http://schemas.openxmlformats.org/officeDocument/2006/relationships/slide" Target="slides/slide103.xml"/><Relationship Id="rId109" Type="http://schemas.openxmlformats.org/officeDocument/2006/relationships/slide" Target="slides/slide104.xml"/><Relationship Id="rId110" Type="http://schemas.openxmlformats.org/officeDocument/2006/relationships/slide" Target="slides/slide105.xml"/><Relationship Id="rId111" Type="http://schemas.openxmlformats.org/officeDocument/2006/relationships/slide" Target="slides/slide106.xml"/><Relationship Id="rId112" Type="http://schemas.openxmlformats.org/officeDocument/2006/relationships/slide" Target="slides/slide107.xml"/><Relationship Id="rId113" Type="http://schemas.openxmlformats.org/officeDocument/2006/relationships/slide" Target="slides/slide108.xml"/><Relationship Id="rId114" Type="http://schemas.openxmlformats.org/officeDocument/2006/relationships/slide" Target="slides/slide109.xml"/><Relationship Id="rId115" Type="http://schemas.openxmlformats.org/officeDocument/2006/relationships/slide" Target="slides/slide110.xml"/><Relationship Id="rId116" Type="http://schemas.openxmlformats.org/officeDocument/2006/relationships/slide" Target="slides/slide111.xml"/><Relationship Id="rId117" Type="http://schemas.openxmlformats.org/officeDocument/2006/relationships/slide" Target="slides/slide112.xml"/><Relationship Id="rId118" Type="http://schemas.openxmlformats.org/officeDocument/2006/relationships/slide" Target="slides/slide113.xml"/><Relationship Id="rId119" Type="http://schemas.openxmlformats.org/officeDocument/2006/relationships/slide" Target="slides/slide114.xml"/><Relationship Id="rId120" Type="http://schemas.openxmlformats.org/officeDocument/2006/relationships/slide" Target="slides/slide115.xml"/><Relationship Id="rId121" Type="http://schemas.openxmlformats.org/officeDocument/2006/relationships/slide" Target="slides/slide116.xml"/><Relationship Id="rId122" Type="http://schemas.openxmlformats.org/officeDocument/2006/relationships/slide" Target="slides/slide117.xml"/><Relationship Id="rId123" Type="http://schemas.openxmlformats.org/officeDocument/2006/relationships/slide" Target="slides/slide118.xml"/><Relationship Id="rId124" Type="http://schemas.openxmlformats.org/officeDocument/2006/relationships/slide" Target="slides/slide119.xml"/><Relationship Id="rId125" Type="http://schemas.openxmlformats.org/officeDocument/2006/relationships/presProps" Target="presProps.xml"/>
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2A373E1-0EF3-4471-BC5F-CE9A58991D11}" type="doc">
      <dgm:prSet loTypeId="urn:microsoft.com/office/officeart/2017/3/layout/DropPinTimeline" loCatId="timeline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E8E0D3FB-A590-4BEE-9C72-A279BB755631}">
      <dgm:prSet phldrT="[Texto]" phldr="0"/>
      <dgm:spPr/>
      <dgm:t>
        <a:bodyPr/>
        <a:lstStyle/>
        <a:p>
          <a:pPr>
            <a:defRPr b="1"/>
          </a:pPr>
          <a:r>
            <a:rPr lang="pt-BR">
              <a:latin typeface="Arial"/>
            </a:rPr>
            <a:t>Abordagem de BDs</a:t>
          </a:r>
          <a:endParaRPr lang="pt-BR"/>
        </a:p>
      </dgm:t>
    </dgm:pt>
    <dgm:pt modelId="{5BC995BD-D126-4C2E-B646-3FD19C39C92A}" type="parTrans" cxnId="{92EC4E7D-2B43-4FFD-B3A4-816438E6CA53}">
      <dgm:prSet/>
      <dgm:spPr/>
      <dgm:t>
        <a:bodyPr/>
        <a:lstStyle/>
        <a:p>
          <a:endParaRPr lang="pt-BR"/>
        </a:p>
      </dgm:t>
    </dgm:pt>
    <dgm:pt modelId="{B7FB6D33-8981-4F94-BE42-F21BF3D95C21}" type="sibTrans" cxnId="{92EC4E7D-2B43-4FFD-B3A4-816438E6CA53}">
      <dgm:prSet/>
      <dgm:spPr/>
      <dgm:t>
        <a:bodyPr/>
        <a:lstStyle/>
        <a:p>
          <a:endParaRPr lang="pt-BR"/>
        </a:p>
      </dgm:t>
    </dgm:pt>
    <dgm:pt modelId="{1D30E061-EBCB-468B-8F86-B98D4A48953F}">
      <dgm:prSet phldrT="[Texto]" phldr="0"/>
      <dgm:spPr/>
      <dgm:t>
        <a:bodyPr/>
        <a:lstStyle/>
        <a:p>
          <a:pPr>
            <a:defRPr b="1"/>
          </a:pPr>
          <a:r>
            <a:rPr lang="pt-BR">
              <a:latin typeface="Arial"/>
            </a:rPr>
            <a:t> Auto-descrição</a:t>
          </a:r>
          <a:endParaRPr lang="pt-BR"/>
        </a:p>
      </dgm:t>
    </dgm:pt>
    <dgm:pt modelId="{3EFFD04D-D8A1-46E2-B8F7-0394D52BA2C4}" type="parTrans" cxnId="{5D7C5673-6490-4715-ADDF-C49887FAFAAF}">
      <dgm:prSet/>
      <dgm:spPr/>
      <dgm:t>
        <a:bodyPr/>
        <a:lstStyle/>
        <a:p>
          <a:endParaRPr lang="pt-BR"/>
        </a:p>
      </dgm:t>
    </dgm:pt>
    <dgm:pt modelId="{47AB47A8-E999-43F4-920E-CF0076059F98}" type="sibTrans" cxnId="{5D7C5673-6490-4715-ADDF-C49887FAFAAF}">
      <dgm:prSet/>
      <dgm:spPr/>
      <dgm:t>
        <a:bodyPr/>
        <a:lstStyle/>
        <a:p>
          <a:endParaRPr lang="pt-BR"/>
        </a:p>
      </dgm:t>
    </dgm:pt>
    <dgm:pt modelId="{51D83D10-4DC8-452D-BDE1-BEC0FB766418}">
      <dgm:prSet phldr="0"/>
      <dgm:spPr/>
      <dgm:t>
        <a:bodyPr/>
        <a:lstStyle/>
        <a:p>
          <a:r>
            <a:rPr lang="pt-BR" b="0">
              <a:latin typeface="Arial"/>
            </a:rPr>
            <a:t>Por que utilizar?</a:t>
          </a:r>
        </a:p>
      </dgm:t>
    </dgm:pt>
    <dgm:pt modelId="{95EFF8B8-645C-47AD-BBCD-B3B836B740DB}" type="parTrans" cxnId="{A1A3F2F6-CF42-484E-B72E-3D819E5F76FF}">
      <dgm:prSet/>
      <dgm:spPr/>
    </dgm:pt>
    <dgm:pt modelId="{4DE08928-D608-449C-AEDE-254D2A816CBD}" type="sibTrans" cxnId="{A1A3F2F6-CF42-484E-B72E-3D819E5F76FF}">
      <dgm:prSet/>
      <dgm:spPr/>
    </dgm:pt>
    <dgm:pt modelId="{44F151B6-07B4-4652-AFD9-5285FB036F80}">
      <dgm:prSet phldr="0"/>
      <dgm:spPr/>
      <dgm:t>
        <a:bodyPr/>
        <a:lstStyle/>
        <a:p>
          <a:r>
            <a:rPr lang="pt-BR">
              <a:latin typeface="Arial"/>
            </a:rPr>
            <a:t> 2° das principais característica de SGBD</a:t>
          </a:r>
          <a:endParaRPr lang="pt-BR"/>
        </a:p>
      </dgm:t>
    </dgm:pt>
    <dgm:pt modelId="{DA56649A-7BA9-467A-BFA3-8105637347C0}" type="parTrans" cxnId="{3BD2C285-0531-4BFA-A700-F65957405D95}">
      <dgm:prSet/>
      <dgm:spPr/>
    </dgm:pt>
    <dgm:pt modelId="{34024EE1-BDB7-4761-B072-5CA03DD2A6FA}" type="sibTrans" cxnId="{3BD2C285-0531-4BFA-A700-F65957405D95}">
      <dgm:prSet/>
      <dgm:spPr/>
    </dgm:pt>
    <dgm:pt modelId="{469D0458-9A47-4AC4-A0F9-A42E3EF0F70E}">
      <dgm:prSet phldr="0"/>
      <dgm:spPr/>
      <dgm:t>
        <a:bodyPr/>
        <a:lstStyle/>
        <a:p>
          <a:r>
            <a:rPr lang="pt-BR">
              <a:latin typeface="Arial"/>
            </a:rPr>
            <a:t> 1° das principais característica de SGBD</a:t>
          </a:r>
          <a:endParaRPr lang="pt-BR"/>
        </a:p>
      </dgm:t>
    </dgm:pt>
    <dgm:pt modelId="{281F2B6A-ADC7-4F45-A953-8420FFE4EB22}" type="parTrans" cxnId="{90C1834B-86D2-43F3-B70A-A48D40547967}">
      <dgm:prSet/>
      <dgm:spPr/>
    </dgm:pt>
    <dgm:pt modelId="{4E3057AC-1C45-48E0-9705-07D078124272}" type="sibTrans" cxnId="{90C1834B-86D2-43F3-B70A-A48D40547967}">
      <dgm:prSet/>
      <dgm:spPr/>
    </dgm:pt>
    <dgm:pt modelId="{09E35BEF-7E8A-4656-957F-84EC171EF75A}">
      <dgm:prSet phldr="0"/>
      <dgm:spPr/>
      <dgm:t>
        <a:bodyPr/>
        <a:lstStyle/>
        <a:p>
          <a:pPr>
            <a:defRPr b="1"/>
          </a:pPr>
          <a:r>
            <a:rPr lang="pt-BR" b="1"/>
            <a:t> </a:t>
          </a:r>
          <a:r>
            <a:rPr lang="pt-BR" b="1">
              <a:latin typeface="Arial"/>
            </a:rPr>
            <a:t>Isolamento de dados e programa</a:t>
          </a:r>
          <a:endParaRPr lang="pt-BR" b="1"/>
        </a:p>
      </dgm:t>
    </dgm:pt>
    <dgm:pt modelId="{3F34BA58-B658-43D9-B3F9-38D443CF4A0A}" type="parTrans" cxnId="{318CA67B-34A7-4FAB-96B7-0823728ABF1C}">
      <dgm:prSet/>
      <dgm:spPr/>
    </dgm:pt>
    <dgm:pt modelId="{98DAA265-921E-4D12-9B5F-A6C7DB51E6C3}" type="sibTrans" cxnId="{318CA67B-34A7-4FAB-96B7-0823728ABF1C}">
      <dgm:prSet/>
      <dgm:spPr/>
    </dgm:pt>
    <dgm:pt modelId="{294F7F98-9AAB-4760-B3E2-0044146CEFFD}">
      <dgm:prSet phldr="0"/>
      <dgm:spPr/>
      <dgm:t>
        <a:bodyPr/>
        <a:lstStyle/>
        <a:p>
          <a:pPr>
            <a:defRPr b="1"/>
          </a:pPr>
          <a:r>
            <a:rPr lang="pt-BR" b="0">
              <a:latin typeface="Arial"/>
            </a:rPr>
            <a:t> </a:t>
          </a:r>
          <a:r>
            <a:rPr lang="pt-BR" b="1">
              <a:latin typeface="Arial"/>
            </a:rPr>
            <a:t>Múltiplas Visões</a:t>
          </a:r>
        </a:p>
      </dgm:t>
    </dgm:pt>
    <dgm:pt modelId="{0802D926-073B-4937-A3C3-EB9B1EEFD161}" type="parTrans" cxnId="{AA7F2F0B-9ED8-4CFA-BBF4-4FFBC2C2DBA0}">
      <dgm:prSet/>
      <dgm:spPr/>
    </dgm:pt>
    <dgm:pt modelId="{A55E0475-22D9-403F-B845-33F1C51C711F}" type="sibTrans" cxnId="{AA7F2F0B-9ED8-4CFA-BBF4-4FFBC2C2DBA0}">
      <dgm:prSet/>
      <dgm:spPr/>
    </dgm:pt>
    <dgm:pt modelId="{9EED3309-604F-4D17-B403-32F824309A8D}">
      <dgm:prSet phldr="0"/>
      <dgm:spPr/>
      <dgm:t>
        <a:bodyPr/>
        <a:lstStyle/>
        <a:p>
          <a:pPr>
            <a:defRPr b="1"/>
          </a:pPr>
          <a:r>
            <a:rPr lang="pt-BR" b="0">
              <a:latin typeface="Arial"/>
            </a:rPr>
            <a:t> </a:t>
          </a:r>
          <a:r>
            <a:rPr lang="pt-BR" b="1">
              <a:latin typeface="Arial"/>
            </a:rPr>
            <a:t>Compartilhamento e Processamento de transações</a:t>
          </a:r>
        </a:p>
      </dgm:t>
    </dgm:pt>
    <dgm:pt modelId="{286DD71B-3E70-4571-9965-96EECD401FEF}" type="parTrans" cxnId="{FAB74410-FDB9-45C4-BA0D-7157900C3A92}">
      <dgm:prSet/>
      <dgm:spPr/>
    </dgm:pt>
    <dgm:pt modelId="{6C8FAC84-FEDA-46BB-99DE-6BDB26CB1BD2}" type="sibTrans" cxnId="{FAB74410-FDB9-45C4-BA0D-7157900C3A92}">
      <dgm:prSet/>
      <dgm:spPr/>
    </dgm:pt>
    <dgm:pt modelId="{761800CF-16F4-4741-9AA8-D56631E9BE31}">
      <dgm:prSet phldr="0"/>
      <dgm:spPr/>
      <dgm:t>
        <a:bodyPr/>
        <a:lstStyle/>
        <a:p>
          <a:r>
            <a:rPr lang="pt-BR" b="0"/>
            <a:t> </a:t>
          </a:r>
          <a:r>
            <a:rPr lang="pt-BR" b="0">
              <a:latin typeface="Arial"/>
            </a:rPr>
            <a:t>3</a:t>
          </a:r>
          <a:r>
            <a:rPr lang="pt-BR" b="0"/>
            <a:t>° das principais característica de SGBD</a:t>
          </a:r>
          <a:endParaRPr lang="pt-BR" b="0">
            <a:latin typeface="Arial"/>
          </a:endParaRPr>
        </a:p>
      </dgm:t>
    </dgm:pt>
    <dgm:pt modelId="{76E427BC-3095-445A-8451-EDC5B3E07361}" type="parTrans" cxnId="{D161EFB8-81E5-4701-A0A3-DB5AE46BF99E}">
      <dgm:prSet/>
      <dgm:spPr/>
    </dgm:pt>
    <dgm:pt modelId="{6788848B-B147-496F-AE42-32B44BABB687}" type="sibTrans" cxnId="{D161EFB8-81E5-4701-A0A3-DB5AE46BF99E}">
      <dgm:prSet/>
      <dgm:spPr/>
    </dgm:pt>
    <dgm:pt modelId="{421B7AD2-BF97-49F4-BA99-B31AC4E63022}">
      <dgm:prSet phldr="0"/>
      <dgm:spPr/>
      <dgm:t>
        <a:bodyPr/>
        <a:lstStyle/>
        <a:p>
          <a:r>
            <a:rPr lang="pt-BR" b="0"/>
            <a:t> </a:t>
          </a:r>
          <a:r>
            <a:rPr lang="pt-BR" b="0">
              <a:latin typeface="Arial"/>
            </a:rPr>
            <a:t>4</a:t>
          </a:r>
          <a:r>
            <a:rPr lang="pt-BR" b="0"/>
            <a:t>° das principais característica de SGBD</a:t>
          </a:r>
          <a:endParaRPr lang="pt-BR" b="0">
            <a:latin typeface="Arial"/>
          </a:endParaRPr>
        </a:p>
      </dgm:t>
    </dgm:pt>
    <dgm:pt modelId="{938E54A6-0713-4EDC-A5ED-527D33A1DB71}" type="parTrans" cxnId="{9558F47C-3329-4046-977A-301FA73A23E6}">
      <dgm:prSet/>
      <dgm:spPr/>
    </dgm:pt>
    <dgm:pt modelId="{4C959B20-DF96-46BE-9A4C-D63F6156357B}" type="sibTrans" cxnId="{9558F47C-3329-4046-977A-301FA73A23E6}">
      <dgm:prSet/>
      <dgm:spPr/>
    </dgm:pt>
    <dgm:pt modelId="{AA28CA9B-BAF9-47E7-8A13-702C8082A656}" type="pres">
      <dgm:prSet presAssocID="{B2A373E1-0EF3-4471-BC5F-CE9A58991D11}" presName="root" presStyleCnt="0">
        <dgm:presLayoutVars>
          <dgm:chMax/>
          <dgm:chPref/>
          <dgm:animLvl val="lvl"/>
        </dgm:presLayoutVars>
      </dgm:prSet>
      <dgm:spPr/>
    </dgm:pt>
    <dgm:pt modelId="{FF14B7D0-5540-400A-A05F-2B217081068A}" type="pres">
      <dgm:prSet presAssocID="{B2A373E1-0EF3-4471-BC5F-CE9A58991D11}" presName="divider" presStyleLbl="fgAcc1" presStyleIdx="0" presStyleCnt="6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triangle" w="lg" len="lg"/>
        </a:ln>
        <a:effectLst/>
      </dgm:spPr>
    </dgm:pt>
    <dgm:pt modelId="{D53483CF-162A-4103-B3D8-65A409537D8D}" type="pres">
      <dgm:prSet presAssocID="{B2A373E1-0EF3-4471-BC5F-CE9A58991D11}" presName="nodes" presStyleCnt="0">
        <dgm:presLayoutVars>
          <dgm:chMax/>
          <dgm:chPref/>
          <dgm:animLvl val="lvl"/>
        </dgm:presLayoutVars>
      </dgm:prSet>
      <dgm:spPr/>
    </dgm:pt>
    <dgm:pt modelId="{1ACB80F6-DD5B-4F65-BAC5-F21E191D59DD}" type="pres">
      <dgm:prSet presAssocID="{E8E0D3FB-A590-4BEE-9C72-A279BB755631}" presName="composite" presStyleCnt="0"/>
      <dgm:spPr/>
    </dgm:pt>
    <dgm:pt modelId="{6C5E8AD2-4715-4F69-B961-08DC1E648A83}" type="pres">
      <dgm:prSet presAssocID="{E8E0D3FB-A590-4BEE-9C72-A279BB755631}" presName="ConnectorPoint" presStyleLbl="lnNode1" presStyleIdx="0" presStyleCnt="5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gm:spPr>
    </dgm:pt>
    <dgm:pt modelId="{E61D385F-BC3B-49A9-9BC6-D1C072FB5CE6}" type="pres">
      <dgm:prSet presAssocID="{E8E0D3FB-A590-4BEE-9C72-A279BB755631}" presName="DropPinPlaceHolder" presStyleCnt="0"/>
      <dgm:spPr/>
    </dgm:pt>
    <dgm:pt modelId="{F86405DB-4967-4383-9B43-5ECD2B09CD14}" type="pres">
      <dgm:prSet presAssocID="{E8E0D3FB-A590-4BEE-9C72-A279BB755631}" presName="DropPin" presStyleLbl="alignNode1" presStyleIdx="0" presStyleCnt="5"/>
      <dgm:spPr/>
    </dgm:pt>
    <dgm:pt modelId="{567DA80B-9FC6-4809-AA33-25B042981483}" type="pres">
      <dgm:prSet presAssocID="{E8E0D3FB-A590-4BEE-9C72-A279BB755631}" presName="Ellipse" presStyleLbl="fgAcc1" presStyleIdx="1" presStyleCnt="6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AECEC94C-9EF6-44CE-8762-74C584483CF9}" type="pres">
      <dgm:prSet presAssocID="{E8E0D3FB-A590-4BEE-9C72-A279BB755631}" presName="L2TextContainer" presStyleLbl="revTx" presStyleIdx="0" presStyleCnt="10">
        <dgm:presLayoutVars>
          <dgm:bulletEnabled val="1"/>
        </dgm:presLayoutVars>
      </dgm:prSet>
      <dgm:spPr/>
    </dgm:pt>
    <dgm:pt modelId="{B0DEC470-2DB3-456F-9F3F-AB30B25707D9}" type="pres">
      <dgm:prSet presAssocID="{E8E0D3FB-A590-4BEE-9C72-A279BB755631}" presName="L1TextContainer" presStyleLbl="revTx" presStyleIdx="1" presStyleCnt="10">
        <dgm:presLayoutVars>
          <dgm:chMax val="1"/>
          <dgm:chPref val="1"/>
          <dgm:bulletEnabled val="1"/>
        </dgm:presLayoutVars>
      </dgm:prSet>
      <dgm:spPr/>
    </dgm:pt>
    <dgm:pt modelId="{8824DFC4-6CF2-4894-853D-0EBE33363F47}" type="pres">
      <dgm:prSet presAssocID="{E8E0D3FB-A590-4BEE-9C72-A279BB755631}" presName="ConnectLine" presStyleLbl="sibTrans1D1" presStyleIdx="0" presStyleCnt="5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95804FD6-B8F1-4167-AFE1-CDDDF0A434C0}" type="pres">
      <dgm:prSet presAssocID="{E8E0D3FB-A590-4BEE-9C72-A279BB755631}" presName="EmptyPlaceHolder" presStyleCnt="0"/>
      <dgm:spPr/>
    </dgm:pt>
    <dgm:pt modelId="{DB8577AD-B852-4AD1-8AC1-C584390509DB}" type="pres">
      <dgm:prSet presAssocID="{B7FB6D33-8981-4F94-BE42-F21BF3D95C21}" presName="spaceBetweenRectangles" presStyleCnt="0"/>
      <dgm:spPr/>
    </dgm:pt>
    <dgm:pt modelId="{4466F7B4-9520-4BD2-9A6E-83B21C284C02}" type="pres">
      <dgm:prSet presAssocID="{1D30E061-EBCB-468B-8F86-B98D4A48953F}" presName="composite" presStyleCnt="0"/>
      <dgm:spPr/>
    </dgm:pt>
    <dgm:pt modelId="{B21844E8-EE8F-439D-ADB1-925D9B210F9F}" type="pres">
      <dgm:prSet presAssocID="{1D30E061-EBCB-468B-8F86-B98D4A48953F}" presName="ConnectorPoint" presStyleLbl="lnNode1" presStyleIdx="1" presStyleCnt="5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gm:spPr>
    </dgm:pt>
    <dgm:pt modelId="{1FC2E982-A9BE-4A6C-BB42-1B29E0B66579}" type="pres">
      <dgm:prSet presAssocID="{1D30E061-EBCB-468B-8F86-B98D4A48953F}" presName="DropPinPlaceHolder" presStyleCnt="0"/>
      <dgm:spPr/>
    </dgm:pt>
    <dgm:pt modelId="{A9D5A1AF-7F43-4078-B67F-6695E530B311}" type="pres">
      <dgm:prSet presAssocID="{1D30E061-EBCB-468B-8F86-B98D4A48953F}" presName="DropPin" presStyleLbl="alignNode1" presStyleIdx="1" presStyleCnt="5"/>
      <dgm:spPr/>
    </dgm:pt>
    <dgm:pt modelId="{DF5729A0-39D8-4C2B-9424-98908D4A78E4}" type="pres">
      <dgm:prSet presAssocID="{1D30E061-EBCB-468B-8F86-B98D4A48953F}" presName="Ellipse" presStyleLbl="fgAcc1" presStyleIdx="2" presStyleCnt="6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6C482373-C3F3-4CF2-8AB5-1D5DB2B4C7FE}" type="pres">
      <dgm:prSet presAssocID="{1D30E061-EBCB-468B-8F86-B98D4A48953F}" presName="L2TextContainer" presStyleLbl="revTx" presStyleIdx="2" presStyleCnt="10">
        <dgm:presLayoutVars>
          <dgm:bulletEnabled val="1"/>
        </dgm:presLayoutVars>
      </dgm:prSet>
      <dgm:spPr/>
    </dgm:pt>
    <dgm:pt modelId="{5B644103-B22E-49FA-B89F-6192BC778ACC}" type="pres">
      <dgm:prSet presAssocID="{1D30E061-EBCB-468B-8F86-B98D4A48953F}" presName="L1TextContainer" presStyleLbl="revTx" presStyleIdx="3" presStyleCnt="10">
        <dgm:presLayoutVars>
          <dgm:chMax val="1"/>
          <dgm:chPref val="1"/>
          <dgm:bulletEnabled val="1"/>
        </dgm:presLayoutVars>
      </dgm:prSet>
      <dgm:spPr/>
    </dgm:pt>
    <dgm:pt modelId="{45A5BF8C-C4D4-41F0-8790-82364092735E}" type="pres">
      <dgm:prSet presAssocID="{1D30E061-EBCB-468B-8F86-B98D4A48953F}" presName="ConnectLine" presStyleLbl="sibTrans1D1" presStyleIdx="1" presStyleCnt="5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5A7DEF85-E7D5-454B-954D-8D9B8B83E3D4}" type="pres">
      <dgm:prSet presAssocID="{1D30E061-EBCB-468B-8F86-B98D4A48953F}" presName="EmptyPlaceHolder" presStyleCnt="0"/>
      <dgm:spPr/>
    </dgm:pt>
    <dgm:pt modelId="{296E44C9-575B-4791-8DB7-7B7D85F986C1}" type="pres">
      <dgm:prSet presAssocID="{47AB47A8-E999-43F4-920E-CF0076059F98}" presName="spaceBetweenRectangles" presStyleCnt="0"/>
      <dgm:spPr/>
    </dgm:pt>
    <dgm:pt modelId="{9F27B50F-9C77-4D35-8BD6-CA045648453A}" type="pres">
      <dgm:prSet presAssocID="{09E35BEF-7E8A-4656-957F-84EC171EF75A}" presName="composite" presStyleCnt="0"/>
      <dgm:spPr/>
    </dgm:pt>
    <dgm:pt modelId="{90169893-5611-4FFC-AADF-BCEA4BBF50EF}" type="pres">
      <dgm:prSet presAssocID="{09E35BEF-7E8A-4656-957F-84EC171EF75A}" presName="ConnectorPoint" presStyleLbl="lnNode1" presStyleIdx="2" presStyleCnt="5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gm:spPr>
    </dgm:pt>
    <dgm:pt modelId="{64ECE11F-3E9E-4A73-A56C-AEA83212FEC6}" type="pres">
      <dgm:prSet presAssocID="{09E35BEF-7E8A-4656-957F-84EC171EF75A}" presName="DropPinPlaceHolder" presStyleCnt="0"/>
      <dgm:spPr/>
    </dgm:pt>
    <dgm:pt modelId="{ADE7C1B8-595B-463E-BC16-2AC10CD455A4}" type="pres">
      <dgm:prSet presAssocID="{09E35BEF-7E8A-4656-957F-84EC171EF75A}" presName="DropPin" presStyleLbl="alignNode1" presStyleIdx="2" presStyleCnt="5"/>
      <dgm:spPr/>
    </dgm:pt>
    <dgm:pt modelId="{46C17FCB-742A-4A39-9A8D-490166DB8C5E}" type="pres">
      <dgm:prSet presAssocID="{09E35BEF-7E8A-4656-957F-84EC171EF75A}" presName="Ellipse" presStyleLbl="fgAcc1" presStyleIdx="3" presStyleCnt="6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889244A0-219B-4771-A8D4-128537BD1C4F}" type="pres">
      <dgm:prSet presAssocID="{09E35BEF-7E8A-4656-957F-84EC171EF75A}" presName="L2TextContainer" presStyleLbl="revTx" presStyleIdx="4" presStyleCnt="10">
        <dgm:presLayoutVars>
          <dgm:bulletEnabled val="1"/>
        </dgm:presLayoutVars>
      </dgm:prSet>
      <dgm:spPr/>
    </dgm:pt>
    <dgm:pt modelId="{2C52BDE3-A1AC-4427-B0FB-53F51AC5076D}" type="pres">
      <dgm:prSet presAssocID="{09E35BEF-7E8A-4656-957F-84EC171EF75A}" presName="L1TextContainer" presStyleLbl="revTx" presStyleIdx="5" presStyleCnt="10">
        <dgm:presLayoutVars>
          <dgm:chMax val="1"/>
          <dgm:chPref val="1"/>
          <dgm:bulletEnabled val="1"/>
        </dgm:presLayoutVars>
      </dgm:prSet>
      <dgm:spPr/>
    </dgm:pt>
    <dgm:pt modelId="{365E0DE6-312B-4008-B6F4-FAAAF323275A}" type="pres">
      <dgm:prSet presAssocID="{09E35BEF-7E8A-4656-957F-84EC171EF75A}" presName="ConnectLine" presStyleLbl="sibTrans1D1" presStyleIdx="2" presStyleCnt="5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DDA969FC-FA15-4E28-A55D-072963AF693E}" type="pres">
      <dgm:prSet presAssocID="{09E35BEF-7E8A-4656-957F-84EC171EF75A}" presName="EmptyPlaceHolder" presStyleCnt="0"/>
      <dgm:spPr/>
    </dgm:pt>
    <dgm:pt modelId="{7C681C10-DF48-40EA-B045-887614CEA6E6}" type="pres">
      <dgm:prSet presAssocID="{98DAA265-921E-4D12-9B5F-A6C7DB51E6C3}" presName="spaceBetweenRectangles" presStyleCnt="0"/>
      <dgm:spPr/>
    </dgm:pt>
    <dgm:pt modelId="{8228C745-EA44-4813-909E-AFC32019CE5A}" type="pres">
      <dgm:prSet presAssocID="{294F7F98-9AAB-4760-B3E2-0044146CEFFD}" presName="composite" presStyleCnt="0"/>
      <dgm:spPr/>
    </dgm:pt>
    <dgm:pt modelId="{45974287-4732-4FBD-B1EA-501FE53BEA7A}" type="pres">
      <dgm:prSet presAssocID="{294F7F98-9AAB-4760-B3E2-0044146CEFFD}" presName="ConnectorPoint" presStyleLbl="lnNode1" presStyleIdx="3" presStyleCnt="5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gm:spPr>
    </dgm:pt>
    <dgm:pt modelId="{0CB1910B-3590-4618-BDDC-DB18C8A808BE}" type="pres">
      <dgm:prSet presAssocID="{294F7F98-9AAB-4760-B3E2-0044146CEFFD}" presName="DropPinPlaceHolder" presStyleCnt="0"/>
      <dgm:spPr/>
    </dgm:pt>
    <dgm:pt modelId="{1947167E-24FC-4121-A105-6EFC5366D7CA}" type="pres">
      <dgm:prSet presAssocID="{294F7F98-9AAB-4760-B3E2-0044146CEFFD}" presName="DropPin" presStyleLbl="alignNode1" presStyleIdx="3" presStyleCnt="5"/>
      <dgm:spPr/>
    </dgm:pt>
    <dgm:pt modelId="{29BA9666-085C-447B-9B98-4DC3CCBB636F}" type="pres">
      <dgm:prSet presAssocID="{294F7F98-9AAB-4760-B3E2-0044146CEFFD}" presName="Ellipse" presStyleLbl="fgAcc1" presStyleIdx="4" presStyleCnt="6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FD1B2673-26E4-444E-AF6B-CF496EF0C4DA}" type="pres">
      <dgm:prSet presAssocID="{294F7F98-9AAB-4760-B3E2-0044146CEFFD}" presName="L2TextContainer" presStyleLbl="revTx" presStyleIdx="6" presStyleCnt="10">
        <dgm:presLayoutVars>
          <dgm:bulletEnabled val="1"/>
        </dgm:presLayoutVars>
      </dgm:prSet>
      <dgm:spPr/>
    </dgm:pt>
    <dgm:pt modelId="{A59A7ECF-4A4B-4C74-BA4E-43091CFEC2FF}" type="pres">
      <dgm:prSet presAssocID="{294F7F98-9AAB-4760-B3E2-0044146CEFFD}" presName="L1TextContainer" presStyleLbl="revTx" presStyleIdx="7" presStyleCnt="10">
        <dgm:presLayoutVars>
          <dgm:chMax val="1"/>
          <dgm:chPref val="1"/>
          <dgm:bulletEnabled val="1"/>
        </dgm:presLayoutVars>
      </dgm:prSet>
      <dgm:spPr/>
    </dgm:pt>
    <dgm:pt modelId="{D002B587-9719-4FA3-A594-1E617DD5848E}" type="pres">
      <dgm:prSet presAssocID="{294F7F98-9AAB-4760-B3E2-0044146CEFFD}" presName="ConnectLine" presStyleLbl="sibTrans1D1" presStyleIdx="3" presStyleCnt="5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60ADBC45-D872-4E99-95D1-3A48D3DA5365}" type="pres">
      <dgm:prSet presAssocID="{294F7F98-9AAB-4760-B3E2-0044146CEFFD}" presName="EmptyPlaceHolder" presStyleCnt="0"/>
      <dgm:spPr/>
    </dgm:pt>
    <dgm:pt modelId="{4B0F7C76-5977-4AEE-8C9A-40B3A111B232}" type="pres">
      <dgm:prSet presAssocID="{A55E0475-22D9-403F-B845-33F1C51C711F}" presName="spaceBetweenRectangles" presStyleCnt="0"/>
      <dgm:spPr/>
    </dgm:pt>
    <dgm:pt modelId="{EA4D958A-5EED-4006-94FE-F2A6680E2FAC}" type="pres">
      <dgm:prSet presAssocID="{9EED3309-604F-4D17-B403-32F824309A8D}" presName="composite" presStyleCnt="0"/>
      <dgm:spPr/>
    </dgm:pt>
    <dgm:pt modelId="{3C56C078-905D-45F6-9583-EEC5288AA639}" type="pres">
      <dgm:prSet presAssocID="{9EED3309-604F-4D17-B403-32F824309A8D}" presName="ConnectorPoint" presStyleLbl="lnNode1" presStyleIdx="4" presStyleCnt="5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gm:spPr>
    </dgm:pt>
    <dgm:pt modelId="{9C299F14-04F1-48EC-A0EA-5A5438E64AEF}" type="pres">
      <dgm:prSet presAssocID="{9EED3309-604F-4D17-B403-32F824309A8D}" presName="DropPinPlaceHolder" presStyleCnt="0"/>
      <dgm:spPr/>
    </dgm:pt>
    <dgm:pt modelId="{E403C97A-B12B-439C-8016-57C23820D093}" type="pres">
      <dgm:prSet presAssocID="{9EED3309-604F-4D17-B403-32F824309A8D}" presName="DropPin" presStyleLbl="alignNode1" presStyleIdx="4" presStyleCnt="5"/>
      <dgm:spPr/>
    </dgm:pt>
    <dgm:pt modelId="{9B224B40-EAB3-4C95-8BDA-63F09DD6483F}" type="pres">
      <dgm:prSet presAssocID="{9EED3309-604F-4D17-B403-32F824309A8D}" presName="Ellipse" presStyleLbl="fgAcc1" presStyleIdx="5" presStyleCnt="6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8078819D-80FD-4179-A821-A6ED67403BFD}" type="pres">
      <dgm:prSet presAssocID="{9EED3309-604F-4D17-B403-32F824309A8D}" presName="L2TextContainer" presStyleLbl="revTx" presStyleIdx="8" presStyleCnt="10">
        <dgm:presLayoutVars>
          <dgm:bulletEnabled val="1"/>
        </dgm:presLayoutVars>
      </dgm:prSet>
      <dgm:spPr/>
    </dgm:pt>
    <dgm:pt modelId="{4C4F7B2F-1A2D-46FC-A239-CA9A76CA40D0}" type="pres">
      <dgm:prSet presAssocID="{9EED3309-604F-4D17-B403-32F824309A8D}" presName="L1TextContainer" presStyleLbl="revTx" presStyleIdx="9" presStyleCnt="10">
        <dgm:presLayoutVars>
          <dgm:chMax val="1"/>
          <dgm:chPref val="1"/>
          <dgm:bulletEnabled val="1"/>
        </dgm:presLayoutVars>
      </dgm:prSet>
      <dgm:spPr/>
    </dgm:pt>
    <dgm:pt modelId="{F952D3EA-B4A8-440E-B2AF-B2B443D6F1D1}" type="pres">
      <dgm:prSet presAssocID="{9EED3309-604F-4D17-B403-32F824309A8D}" presName="ConnectLine" presStyleLbl="sibTrans1D1" presStyleIdx="4" presStyleCnt="5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0CEAD33B-F148-41F5-8241-7D09D0CF27E1}" type="pres">
      <dgm:prSet presAssocID="{9EED3309-604F-4D17-B403-32F824309A8D}" presName="EmptyPlaceHolder" presStyleCnt="0"/>
      <dgm:spPr/>
    </dgm:pt>
  </dgm:ptLst>
  <dgm:cxnLst>
    <dgm:cxn modelId="{31C27900-F9ED-4C11-886D-6AE20BEAE906}" type="presOf" srcId="{761800CF-16F4-4741-9AA8-D56631E9BE31}" destId="{FD1B2673-26E4-444E-AF6B-CF496EF0C4DA}" srcOrd="0" destOrd="0" presId="urn:microsoft.com/office/officeart/2017/3/layout/DropPinTimeline"/>
    <dgm:cxn modelId="{AA7F2F0B-9ED8-4CFA-BBF4-4FFBC2C2DBA0}" srcId="{B2A373E1-0EF3-4471-BC5F-CE9A58991D11}" destId="{294F7F98-9AAB-4760-B3E2-0044146CEFFD}" srcOrd="3" destOrd="0" parTransId="{0802D926-073B-4937-A3C3-EB9B1EEFD161}" sibTransId="{A55E0475-22D9-403F-B845-33F1C51C711F}"/>
    <dgm:cxn modelId="{FAB74410-FDB9-45C4-BA0D-7157900C3A92}" srcId="{B2A373E1-0EF3-4471-BC5F-CE9A58991D11}" destId="{9EED3309-604F-4D17-B403-32F824309A8D}" srcOrd="4" destOrd="0" parTransId="{286DD71B-3E70-4571-9965-96EECD401FEF}" sibTransId="{6C8FAC84-FEDA-46BB-99DE-6BDB26CB1BD2}"/>
    <dgm:cxn modelId="{AA358B38-A313-42B5-8416-CC98F257408E}" type="presOf" srcId="{294F7F98-9AAB-4760-B3E2-0044146CEFFD}" destId="{A59A7ECF-4A4B-4C74-BA4E-43091CFEC2FF}" srcOrd="0" destOrd="0" presId="urn:microsoft.com/office/officeart/2017/3/layout/DropPinTimeline"/>
    <dgm:cxn modelId="{736FF266-1114-4401-99D5-F4ACD68BCA80}" type="presOf" srcId="{1D30E061-EBCB-468B-8F86-B98D4A48953F}" destId="{5B644103-B22E-49FA-B89F-6192BC778ACC}" srcOrd="0" destOrd="0" presId="urn:microsoft.com/office/officeart/2017/3/layout/DropPinTimeline"/>
    <dgm:cxn modelId="{90C1834B-86D2-43F3-B70A-A48D40547967}" srcId="{1D30E061-EBCB-468B-8F86-B98D4A48953F}" destId="{469D0458-9A47-4AC4-A0F9-A42E3EF0F70E}" srcOrd="0" destOrd="0" parTransId="{281F2B6A-ADC7-4F45-A953-8420FFE4EB22}" sibTransId="{4E3057AC-1C45-48E0-9705-07D078124272}"/>
    <dgm:cxn modelId="{5D7C5673-6490-4715-ADDF-C49887FAFAAF}" srcId="{B2A373E1-0EF3-4471-BC5F-CE9A58991D11}" destId="{1D30E061-EBCB-468B-8F86-B98D4A48953F}" srcOrd="1" destOrd="0" parTransId="{3EFFD04D-D8A1-46E2-B8F7-0394D52BA2C4}" sibTransId="{47AB47A8-E999-43F4-920E-CF0076059F98}"/>
    <dgm:cxn modelId="{DAE71075-8D6A-4229-BAA1-8392DF3266E6}" type="presOf" srcId="{44F151B6-07B4-4652-AFD9-5285FB036F80}" destId="{889244A0-219B-4771-A8D4-128537BD1C4F}" srcOrd="0" destOrd="0" presId="urn:microsoft.com/office/officeart/2017/3/layout/DropPinTimeline"/>
    <dgm:cxn modelId="{318CA67B-34A7-4FAB-96B7-0823728ABF1C}" srcId="{B2A373E1-0EF3-4471-BC5F-CE9A58991D11}" destId="{09E35BEF-7E8A-4656-957F-84EC171EF75A}" srcOrd="2" destOrd="0" parTransId="{3F34BA58-B658-43D9-B3F9-38D443CF4A0A}" sibTransId="{98DAA265-921E-4D12-9B5F-A6C7DB51E6C3}"/>
    <dgm:cxn modelId="{04010B7C-34F1-47C3-A693-68526C7CE146}" type="presOf" srcId="{09E35BEF-7E8A-4656-957F-84EC171EF75A}" destId="{2C52BDE3-A1AC-4427-B0FB-53F51AC5076D}" srcOrd="0" destOrd="0" presId="urn:microsoft.com/office/officeart/2017/3/layout/DropPinTimeline"/>
    <dgm:cxn modelId="{9558F47C-3329-4046-977A-301FA73A23E6}" srcId="{9EED3309-604F-4D17-B403-32F824309A8D}" destId="{421B7AD2-BF97-49F4-BA99-B31AC4E63022}" srcOrd="0" destOrd="0" parTransId="{938E54A6-0713-4EDC-A5ED-527D33A1DB71}" sibTransId="{4C959B20-DF96-46BE-9A4C-D63F6156357B}"/>
    <dgm:cxn modelId="{92EC4E7D-2B43-4FFD-B3A4-816438E6CA53}" srcId="{B2A373E1-0EF3-4471-BC5F-CE9A58991D11}" destId="{E8E0D3FB-A590-4BEE-9C72-A279BB755631}" srcOrd="0" destOrd="0" parTransId="{5BC995BD-D126-4C2E-B646-3FD19C39C92A}" sibTransId="{B7FB6D33-8981-4F94-BE42-F21BF3D95C21}"/>
    <dgm:cxn modelId="{3BD2C285-0531-4BFA-A700-F65957405D95}" srcId="{09E35BEF-7E8A-4656-957F-84EC171EF75A}" destId="{44F151B6-07B4-4652-AFD9-5285FB036F80}" srcOrd="0" destOrd="0" parTransId="{DA56649A-7BA9-467A-BFA3-8105637347C0}" sibTransId="{34024EE1-BDB7-4761-B072-5CA03DD2A6FA}"/>
    <dgm:cxn modelId="{27CC5692-A7D5-47E9-ADD2-2E9370809000}" type="presOf" srcId="{9EED3309-604F-4D17-B403-32F824309A8D}" destId="{4C4F7B2F-1A2D-46FC-A239-CA9A76CA40D0}" srcOrd="0" destOrd="0" presId="urn:microsoft.com/office/officeart/2017/3/layout/DropPinTimeline"/>
    <dgm:cxn modelId="{C34864A7-47FE-48AC-8AF4-EF850D4CAB96}" type="presOf" srcId="{421B7AD2-BF97-49F4-BA99-B31AC4E63022}" destId="{8078819D-80FD-4179-A821-A6ED67403BFD}" srcOrd="0" destOrd="0" presId="urn:microsoft.com/office/officeart/2017/3/layout/DropPinTimeline"/>
    <dgm:cxn modelId="{3FB326AC-BAFA-4A81-B63B-D90606FA0E3D}" type="presOf" srcId="{B2A373E1-0EF3-4471-BC5F-CE9A58991D11}" destId="{AA28CA9B-BAF9-47E7-8A13-702C8082A656}" srcOrd="0" destOrd="0" presId="urn:microsoft.com/office/officeart/2017/3/layout/DropPinTimeline"/>
    <dgm:cxn modelId="{08A1B7AC-45C3-46E8-8F4F-C889863263B3}" type="presOf" srcId="{E8E0D3FB-A590-4BEE-9C72-A279BB755631}" destId="{B0DEC470-2DB3-456F-9F3F-AB30B25707D9}" srcOrd="0" destOrd="0" presId="urn:microsoft.com/office/officeart/2017/3/layout/DropPinTimeline"/>
    <dgm:cxn modelId="{D161EFB8-81E5-4701-A0A3-DB5AE46BF99E}" srcId="{294F7F98-9AAB-4760-B3E2-0044146CEFFD}" destId="{761800CF-16F4-4741-9AA8-D56631E9BE31}" srcOrd="0" destOrd="0" parTransId="{76E427BC-3095-445A-8451-EDC5B3E07361}" sibTransId="{6788848B-B147-496F-AE42-32B44BABB687}"/>
    <dgm:cxn modelId="{D7DC54C6-B9E8-4F05-AB03-DE464DCCFC4A}" type="presOf" srcId="{469D0458-9A47-4AC4-A0F9-A42E3EF0F70E}" destId="{6C482373-C3F3-4CF2-8AB5-1D5DB2B4C7FE}" srcOrd="0" destOrd="0" presId="urn:microsoft.com/office/officeart/2017/3/layout/DropPinTimeline"/>
    <dgm:cxn modelId="{401F4CDF-7E66-449C-BBBE-BC940135596E}" type="presOf" srcId="{51D83D10-4DC8-452D-BDE1-BEC0FB766418}" destId="{AECEC94C-9EF6-44CE-8762-74C584483CF9}" srcOrd="0" destOrd="0" presId="urn:microsoft.com/office/officeart/2017/3/layout/DropPinTimeline"/>
    <dgm:cxn modelId="{A1A3F2F6-CF42-484E-B72E-3D819E5F76FF}" srcId="{E8E0D3FB-A590-4BEE-9C72-A279BB755631}" destId="{51D83D10-4DC8-452D-BDE1-BEC0FB766418}" srcOrd="0" destOrd="0" parTransId="{95EFF8B8-645C-47AD-BBCD-B3B836B740DB}" sibTransId="{4DE08928-D608-449C-AEDE-254D2A816CBD}"/>
    <dgm:cxn modelId="{8CDEF36F-EA75-481E-8FF5-8698FECBB267}" type="presParOf" srcId="{AA28CA9B-BAF9-47E7-8A13-702C8082A656}" destId="{FF14B7D0-5540-400A-A05F-2B217081068A}" srcOrd="0" destOrd="0" presId="urn:microsoft.com/office/officeart/2017/3/layout/DropPinTimeline"/>
    <dgm:cxn modelId="{52F94343-EC6E-4AC2-BE11-D085CF143F5D}" type="presParOf" srcId="{AA28CA9B-BAF9-47E7-8A13-702C8082A656}" destId="{D53483CF-162A-4103-B3D8-65A409537D8D}" srcOrd="1" destOrd="0" presId="urn:microsoft.com/office/officeart/2017/3/layout/DropPinTimeline"/>
    <dgm:cxn modelId="{74846195-CAEC-4B89-BCD9-E09BB51E0FA8}" type="presParOf" srcId="{D53483CF-162A-4103-B3D8-65A409537D8D}" destId="{1ACB80F6-DD5B-4F65-BAC5-F21E191D59DD}" srcOrd="0" destOrd="0" presId="urn:microsoft.com/office/officeart/2017/3/layout/DropPinTimeline"/>
    <dgm:cxn modelId="{43E52F5A-128C-470D-BC85-5370CB03ED33}" type="presParOf" srcId="{1ACB80F6-DD5B-4F65-BAC5-F21E191D59DD}" destId="{6C5E8AD2-4715-4F69-B961-08DC1E648A83}" srcOrd="0" destOrd="0" presId="urn:microsoft.com/office/officeart/2017/3/layout/DropPinTimeline"/>
    <dgm:cxn modelId="{73D9C38C-FE2D-4712-A103-394727235428}" type="presParOf" srcId="{1ACB80F6-DD5B-4F65-BAC5-F21E191D59DD}" destId="{E61D385F-BC3B-49A9-9BC6-D1C072FB5CE6}" srcOrd="1" destOrd="0" presId="urn:microsoft.com/office/officeart/2017/3/layout/DropPinTimeline"/>
    <dgm:cxn modelId="{8B7E2EA2-13CF-4A6E-A220-03F963F92AA6}" type="presParOf" srcId="{E61D385F-BC3B-49A9-9BC6-D1C072FB5CE6}" destId="{F86405DB-4967-4383-9B43-5ECD2B09CD14}" srcOrd="0" destOrd="0" presId="urn:microsoft.com/office/officeart/2017/3/layout/DropPinTimeline"/>
    <dgm:cxn modelId="{16EB7E9A-5777-437F-B690-A7F061E536D8}" type="presParOf" srcId="{E61D385F-BC3B-49A9-9BC6-D1C072FB5CE6}" destId="{567DA80B-9FC6-4809-AA33-25B042981483}" srcOrd="1" destOrd="0" presId="urn:microsoft.com/office/officeart/2017/3/layout/DropPinTimeline"/>
    <dgm:cxn modelId="{441A68FA-3AA7-4B60-9B25-D2E06BCB51F0}" type="presParOf" srcId="{1ACB80F6-DD5B-4F65-BAC5-F21E191D59DD}" destId="{AECEC94C-9EF6-44CE-8762-74C584483CF9}" srcOrd="2" destOrd="0" presId="urn:microsoft.com/office/officeart/2017/3/layout/DropPinTimeline"/>
    <dgm:cxn modelId="{4989E244-B7CF-4BF0-81E3-B785CD76D63C}" type="presParOf" srcId="{1ACB80F6-DD5B-4F65-BAC5-F21E191D59DD}" destId="{B0DEC470-2DB3-456F-9F3F-AB30B25707D9}" srcOrd="3" destOrd="0" presId="urn:microsoft.com/office/officeart/2017/3/layout/DropPinTimeline"/>
    <dgm:cxn modelId="{A8764CC3-F133-4AC6-B64A-5109F8C94505}" type="presParOf" srcId="{1ACB80F6-DD5B-4F65-BAC5-F21E191D59DD}" destId="{8824DFC4-6CF2-4894-853D-0EBE33363F47}" srcOrd="4" destOrd="0" presId="urn:microsoft.com/office/officeart/2017/3/layout/DropPinTimeline"/>
    <dgm:cxn modelId="{14939529-6089-4441-A461-CA007C0ED18A}" type="presParOf" srcId="{1ACB80F6-DD5B-4F65-BAC5-F21E191D59DD}" destId="{95804FD6-B8F1-4167-AFE1-CDDDF0A434C0}" srcOrd="5" destOrd="0" presId="urn:microsoft.com/office/officeart/2017/3/layout/DropPinTimeline"/>
    <dgm:cxn modelId="{7415A9EA-7BDC-4560-A31E-FCFD17C53478}" type="presParOf" srcId="{D53483CF-162A-4103-B3D8-65A409537D8D}" destId="{DB8577AD-B852-4AD1-8AC1-C584390509DB}" srcOrd="1" destOrd="0" presId="urn:microsoft.com/office/officeart/2017/3/layout/DropPinTimeline"/>
    <dgm:cxn modelId="{D25ACDBD-91E3-448C-8F1A-1D14D4C83BCA}" type="presParOf" srcId="{D53483CF-162A-4103-B3D8-65A409537D8D}" destId="{4466F7B4-9520-4BD2-9A6E-83B21C284C02}" srcOrd="2" destOrd="0" presId="urn:microsoft.com/office/officeart/2017/3/layout/DropPinTimeline"/>
    <dgm:cxn modelId="{3211DA75-1E03-4AD8-9A31-7E793F82D376}" type="presParOf" srcId="{4466F7B4-9520-4BD2-9A6E-83B21C284C02}" destId="{B21844E8-EE8F-439D-ADB1-925D9B210F9F}" srcOrd="0" destOrd="0" presId="urn:microsoft.com/office/officeart/2017/3/layout/DropPinTimeline"/>
    <dgm:cxn modelId="{7D9811F1-BB4D-419D-9D2F-7DA8A189BC40}" type="presParOf" srcId="{4466F7B4-9520-4BD2-9A6E-83B21C284C02}" destId="{1FC2E982-A9BE-4A6C-BB42-1B29E0B66579}" srcOrd="1" destOrd="0" presId="urn:microsoft.com/office/officeart/2017/3/layout/DropPinTimeline"/>
    <dgm:cxn modelId="{B7D9C3D8-149D-4955-BAC1-C8FF4E1D6524}" type="presParOf" srcId="{1FC2E982-A9BE-4A6C-BB42-1B29E0B66579}" destId="{A9D5A1AF-7F43-4078-B67F-6695E530B311}" srcOrd="0" destOrd="0" presId="urn:microsoft.com/office/officeart/2017/3/layout/DropPinTimeline"/>
    <dgm:cxn modelId="{CF731EAC-46AD-4CE6-B5D8-4B630A541DF4}" type="presParOf" srcId="{1FC2E982-A9BE-4A6C-BB42-1B29E0B66579}" destId="{DF5729A0-39D8-4C2B-9424-98908D4A78E4}" srcOrd="1" destOrd="0" presId="urn:microsoft.com/office/officeart/2017/3/layout/DropPinTimeline"/>
    <dgm:cxn modelId="{B5A90190-36F4-4A55-8361-B2B44745A272}" type="presParOf" srcId="{4466F7B4-9520-4BD2-9A6E-83B21C284C02}" destId="{6C482373-C3F3-4CF2-8AB5-1D5DB2B4C7FE}" srcOrd="2" destOrd="0" presId="urn:microsoft.com/office/officeart/2017/3/layout/DropPinTimeline"/>
    <dgm:cxn modelId="{D550F5E9-A23B-4360-94AB-D904D0E80D2F}" type="presParOf" srcId="{4466F7B4-9520-4BD2-9A6E-83B21C284C02}" destId="{5B644103-B22E-49FA-B89F-6192BC778ACC}" srcOrd="3" destOrd="0" presId="urn:microsoft.com/office/officeart/2017/3/layout/DropPinTimeline"/>
    <dgm:cxn modelId="{1BBD9E6C-ADF3-40B1-8559-3DA32D807BC9}" type="presParOf" srcId="{4466F7B4-9520-4BD2-9A6E-83B21C284C02}" destId="{45A5BF8C-C4D4-41F0-8790-82364092735E}" srcOrd="4" destOrd="0" presId="urn:microsoft.com/office/officeart/2017/3/layout/DropPinTimeline"/>
    <dgm:cxn modelId="{C22F7055-70AE-4A79-9805-A2F13667EC6E}" type="presParOf" srcId="{4466F7B4-9520-4BD2-9A6E-83B21C284C02}" destId="{5A7DEF85-E7D5-454B-954D-8D9B8B83E3D4}" srcOrd="5" destOrd="0" presId="urn:microsoft.com/office/officeart/2017/3/layout/DropPinTimeline"/>
    <dgm:cxn modelId="{A53A7957-FB3F-41F3-B74E-7E68A7152F5E}" type="presParOf" srcId="{D53483CF-162A-4103-B3D8-65A409537D8D}" destId="{296E44C9-575B-4791-8DB7-7B7D85F986C1}" srcOrd="3" destOrd="0" presId="urn:microsoft.com/office/officeart/2017/3/layout/DropPinTimeline"/>
    <dgm:cxn modelId="{48C16AC4-34E3-4B1C-841D-52D4C85784D8}" type="presParOf" srcId="{D53483CF-162A-4103-B3D8-65A409537D8D}" destId="{9F27B50F-9C77-4D35-8BD6-CA045648453A}" srcOrd="4" destOrd="0" presId="urn:microsoft.com/office/officeart/2017/3/layout/DropPinTimeline"/>
    <dgm:cxn modelId="{08B799C9-721D-494A-9DE6-F2732EDD19CB}" type="presParOf" srcId="{9F27B50F-9C77-4D35-8BD6-CA045648453A}" destId="{90169893-5611-4FFC-AADF-BCEA4BBF50EF}" srcOrd="0" destOrd="0" presId="urn:microsoft.com/office/officeart/2017/3/layout/DropPinTimeline"/>
    <dgm:cxn modelId="{94189090-CC7B-4BA9-B74F-8A183EFAB5F3}" type="presParOf" srcId="{9F27B50F-9C77-4D35-8BD6-CA045648453A}" destId="{64ECE11F-3E9E-4A73-A56C-AEA83212FEC6}" srcOrd="1" destOrd="0" presId="urn:microsoft.com/office/officeart/2017/3/layout/DropPinTimeline"/>
    <dgm:cxn modelId="{89D96E98-E5C5-4AA6-97A4-E4FCF3C55BD1}" type="presParOf" srcId="{64ECE11F-3E9E-4A73-A56C-AEA83212FEC6}" destId="{ADE7C1B8-595B-463E-BC16-2AC10CD455A4}" srcOrd="0" destOrd="0" presId="urn:microsoft.com/office/officeart/2017/3/layout/DropPinTimeline"/>
    <dgm:cxn modelId="{54BB7FCE-CE1B-4067-865D-A7E7D12B1D22}" type="presParOf" srcId="{64ECE11F-3E9E-4A73-A56C-AEA83212FEC6}" destId="{46C17FCB-742A-4A39-9A8D-490166DB8C5E}" srcOrd="1" destOrd="0" presId="urn:microsoft.com/office/officeart/2017/3/layout/DropPinTimeline"/>
    <dgm:cxn modelId="{64F97BB6-F793-44EE-BC07-64DFB5629587}" type="presParOf" srcId="{9F27B50F-9C77-4D35-8BD6-CA045648453A}" destId="{889244A0-219B-4771-A8D4-128537BD1C4F}" srcOrd="2" destOrd="0" presId="urn:microsoft.com/office/officeart/2017/3/layout/DropPinTimeline"/>
    <dgm:cxn modelId="{B2812ED6-5E64-4001-B790-F2EE4A835DF7}" type="presParOf" srcId="{9F27B50F-9C77-4D35-8BD6-CA045648453A}" destId="{2C52BDE3-A1AC-4427-B0FB-53F51AC5076D}" srcOrd="3" destOrd="0" presId="urn:microsoft.com/office/officeart/2017/3/layout/DropPinTimeline"/>
    <dgm:cxn modelId="{20E54307-02FA-4716-ADFB-44C98151F772}" type="presParOf" srcId="{9F27B50F-9C77-4D35-8BD6-CA045648453A}" destId="{365E0DE6-312B-4008-B6F4-FAAAF323275A}" srcOrd="4" destOrd="0" presId="urn:microsoft.com/office/officeart/2017/3/layout/DropPinTimeline"/>
    <dgm:cxn modelId="{3431331D-BA6F-43D6-8585-084F1EEE674D}" type="presParOf" srcId="{9F27B50F-9C77-4D35-8BD6-CA045648453A}" destId="{DDA969FC-FA15-4E28-A55D-072963AF693E}" srcOrd="5" destOrd="0" presId="urn:microsoft.com/office/officeart/2017/3/layout/DropPinTimeline"/>
    <dgm:cxn modelId="{66ECBFA4-EBA7-4C0C-93DD-A76B5C508BAF}" type="presParOf" srcId="{D53483CF-162A-4103-B3D8-65A409537D8D}" destId="{7C681C10-DF48-40EA-B045-887614CEA6E6}" srcOrd="5" destOrd="0" presId="urn:microsoft.com/office/officeart/2017/3/layout/DropPinTimeline"/>
    <dgm:cxn modelId="{C1E34C8C-E5D8-49C8-8814-B9D4900164AB}" type="presParOf" srcId="{D53483CF-162A-4103-B3D8-65A409537D8D}" destId="{8228C745-EA44-4813-909E-AFC32019CE5A}" srcOrd="6" destOrd="0" presId="urn:microsoft.com/office/officeart/2017/3/layout/DropPinTimeline"/>
    <dgm:cxn modelId="{4DECEB78-95A2-421E-A42D-EC2DD214DCE4}" type="presParOf" srcId="{8228C745-EA44-4813-909E-AFC32019CE5A}" destId="{45974287-4732-4FBD-B1EA-501FE53BEA7A}" srcOrd="0" destOrd="0" presId="urn:microsoft.com/office/officeart/2017/3/layout/DropPinTimeline"/>
    <dgm:cxn modelId="{6653EBE0-48AD-451E-9D23-33AB4087ECEE}" type="presParOf" srcId="{8228C745-EA44-4813-909E-AFC32019CE5A}" destId="{0CB1910B-3590-4618-BDDC-DB18C8A808BE}" srcOrd="1" destOrd="0" presId="urn:microsoft.com/office/officeart/2017/3/layout/DropPinTimeline"/>
    <dgm:cxn modelId="{BA8C1F2A-FAAC-484D-9CC7-51A69E2F8174}" type="presParOf" srcId="{0CB1910B-3590-4618-BDDC-DB18C8A808BE}" destId="{1947167E-24FC-4121-A105-6EFC5366D7CA}" srcOrd="0" destOrd="0" presId="urn:microsoft.com/office/officeart/2017/3/layout/DropPinTimeline"/>
    <dgm:cxn modelId="{119DB62F-A330-466C-80E7-2BBDF97DA66C}" type="presParOf" srcId="{0CB1910B-3590-4618-BDDC-DB18C8A808BE}" destId="{29BA9666-085C-447B-9B98-4DC3CCBB636F}" srcOrd="1" destOrd="0" presId="urn:microsoft.com/office/officeart/2017/3/layout/DropPinTimeline"/>
    <dgm:cxn modelId="{3D65E46F-E9B5-49DD-94DB-4E572B752B31}" type="presParOf" srcId="{8228C745-EA44-4813-909E-AFC32019CE5A}" destId="{FD1B2673-26E4-444E-AF6B-CF496EF0C4DA}" srcOrd="2" destOrd="0" presId="urn:microsoft.com/office/officeart/2017/3/layout/DropPinTimeline"/>
    <dgm:cxn modelId="{B5F851FE-2CFA-416F-82DC-8FEEBB4DFCAE}" type="presParOf" srcId="{8228C745-EA44-4813-909E-AFC32019CE5A}" destId="{A59A7ECF-4A4B-4C74-BA4E-43091CFEC2FF}" srcOrd="3" destOrd="0" presId="urn:microsoft.com/office/officeart/2017/3/layout/DropPinTimeline"/>
    <dgm:cxn modelId="{1C7A7AFD-6AA3-4929-8269-6FEA3EAED172}" type="presParOf" srcId="{8228C745-EA44-4813-909E-AFC32019CE5A}" destId="{D002B587-9719-4FA3-A594-1E617DD5848E}" srcOrd="4" destOrd="0" presId="urn:microsoft.com/office/officeart/2017/3/layout/DropPinTimeline"/>
    <dgm:cxn modelId="{B3E38076-3E2F-4666-8D2E-6A9A0E0227E4}" type="presParOf" srcId="{8228C745-EA44-4813-909E-AFC32019CE5A}" destId="{60ADBC45-D872-4E99-95D1-3A48D3DA5365}" srcOrd="5" destOrd="0" presId="urn:microsoft.com/office/officeart/2017/3/layout/DropPinTimeline"/>
    <dgm:cxn modelId="{D29F0D34-54D5-4539-A952-868C098276E4}" type="presParOf" srcId="{D53483CF-162A-4103-B3D8-65A409537D8D}" destId="{4B0F7C76-5977-4AEE-8C9A-40B3A111B232}" srcOrd="7" destOrd="0" presId="urn:microsoft.com/office/officeart/2017/3/layout/DropPinTimeline"/>
    <dgm:cxn modelId="{EBB2789E-3E16-4BE9-BB85-7A9BCEA5293A}" type="presParOf" srcId="{D53483CF-162A-4103-B3D8-65A409537D8D}" destId="{EA4D958A-5EED-4006-94FE-F2A6680E2FAC}" srcOrd="8" destOrd="0" presId="urn:microsoft.com/office/officeart/2017/3/layout/DropPinTimeline"/>
    <dgm:cxn modelId="{AB289BA1-D49B-43D5-A6A5-263572AF4AB0}" type="presParOf" srcId="{EA4D958A-5EED-4006-94FE-F2A6680E2FAC}" destId="{3C56C078-905D-45F6-9583-EEC5288AA639}" srcOrd="0" destOrd="0" presId="urn:microsoft.com/office/officeart/2017/3/layout/DropPinTimeline"/>
    <dgm:cxn modelId="{CB909A54-179B-4CD9-9774-7A574F7FF2C6}" type="presParOf" srcId="{EA4D958A-5EED-4006-94FE-F2A6680E2FAC}" destId="{9C299F14-04F1-48EC-A0EA-5A5438E64AEF}" srcOrd="1" destOrd="0" presId="urn:microsoft.com/office/officeart/2017/3/layout/DropPinTimeline"/>
    <dgm:cxn modelId="{ABC51312-5421-4D32-958B-48E4A4C3AFF7}" type="presParOf" srcId="{9C299F14-04F1-48EC-A0EA-5A5438E64AEF}" destId="{E403C97A-B12B-439C-8016-57C23820D093}" srcOrd="0" destOrd="0" presId="urn:microsoft.com/office/officeart/2017/3/layout/DropPinTimeline"/>
    <dgm:cxn modelId="{73B89DE7-128B-4948-A35C-F893D36E6582}" type="presParOf" srcId="{9C299F14-04F1-48EC-A0EA-5A5438E64AEF}" destId="{9B224B40-EAB3-4C95-8BDA-63F09DD6483F}" srcOrd="1" destOrd="0" presId="urn:microsoft.com/office/officeart/2017/3/layout/DropPinTimeline"/>
    <dgm:cxn modelId="{A1689DC4-C79C-4176-BCB0-B8434B087E06}" type="presParOf" srcId="{EA4D958A-5EED-4006-94FE-F2A6680E2FAC}" destId="{8078819D-80FD-4179-A821-A6ED67403BFD}" srcOrd="2" destOrd="0" presId="urn:microsoft.com/office/officeart/2017/3/layout/DropPinTimeline"/>
    <dgm:cxn modelId="{6C3660EA-FD3F-4B15-9C2C-B7C21C569162}" type="presParOf" srcId="{EA4D958A-5EED-4006-94FE-F2A6680E2FAC}" destId="{4C4F7B2F-1A2D-46FC-A239-CA9A76CA40D0}" srcOrd="3" destOrd="0" presId="urn:microsoft.com/office/officeart/2017/3/layout/DropPinTimeline"/>
    <dgm:cxn modelId="{D307B4E3-E715-43CA-B1C2-C863034A71E6}" type="presParOf" srcId="{EA4D958A-5EED-4006-94FE-F2A6680E2FAC}" destId="{F952D3EA-B4A8-440E-B2AF-B2B443D6F1D1}" srcOrd="4" destOrd="0" presId="urn:microsoft.com/office/officeart/2017/3/layout/DropPinTimeline"/>
    <dgm:cxn modelId="{97848F0C-BA5B-4713-8487-5098CD8154C3}" type="presParOf" srcId="{EA4D958A-5EED-4006-94FE-F2A6680E2FAC}" destId="{0CEAD33B-F148-41F5-8241-7D09D0CF27E1}" srcOrd="5" destOrd="0" presId="urn:microsoft.com/office/officeart/2017/3/layout/DropPinTimeline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2A373E1-0EF3-4471-BC5F-CE9A58991D11}" type="doc">
      <dgm:prSet loTypeId="urn:microsoft.com/office/officeart/2017/3/layout/DropPinTimeline" loCatId="timeline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E8E0D3FB-A590-4BEE-9C72-A279BB755631}">
      <dgm:prSet phldrT="[Texto]" phldr="0"/>
      <dgm:spPr/>
      <dgm:t>
        <a:bodyPr/>
        <a:lstStyle/>
        <a:p>
          <a:pPr>
            <a:defRPr b="1"/>
          </a:pPr>
          <a:r>
            <a:rPr lang="pt-BR">
              <a:latin typeface="Arial"/>
            </a:rPr>
            <a:t> Atores</a:t>
          </a:r>
          <a:r>
            <a:rPr lang="pt-BR" b="1">
              <a:latin typeface="Arial"/>
            </a:rPr>
            <a:t> no cenário de </a:t>
          </a:r>
          <a:r>
            <a:rPr lang="pt-BR" b="1" err="1">
              <a:latin typeface="Arial"/>
            </a:rPr>
            <a:t>BDs</a:t>
          </a:r>
          <a:endParaRPr lang="pt-BR" b="1"/>
        </a:p>
      </dgm:t>
    </dgm:pt>
    <dgm:pt modelId="{5BC995BD-D126-4C2E-B646-3FD19C39C92A}" type="parTrans" cxnId="{92EC4E7D-2B43-4FFD-B3A4-816438E6CA53}">
      <dgm:prSet/>
      <dgm:spPr/>
      <dgm:t>
        <a:bodyPr/>
        <a:lstStyle/>
        <a:p>
          <a:endParaRPr lang="pt-BR"/>
        </a:p>
      </dgm:t>
    </dgm:pt>
    <dgm:pt modelId="{B7FB6D33-8981-4F94-BE42-F21BF3D95C21}" type="sibTrans" cxnId="{92EC4E7D-2B43-4FFD-B3A4-816438E6CA53}">
      <dgm:prSet/>
      <dgm:spPr/>
      <dgm:t>
        <a:bodyPr/>
        <a:lstStyle/>
        <a:p>
          <a:endParaRPr lang="pt-BR"/>
        </a:p>
      </dgm:t>
    </dgm:pt>
    <dgm:pt modelId="{0CB8E482-9251-4D5F-87F6-195B20DC9BA9}">
      <dgm:prSet phldr="0"/>
      <dgm:spPr/>
      <dgm:t>
        <a:bodyPr/>
        <a:lstStyle/>
        <a:p>
          <a:pPr>
            <a:defRPr b="1"/>
          </a:pPr>
          <a:r>
            <a:rPr lang="pt-BR" b="1">
              <a:latin typeface="Arial"/>
            </a:rPr>
            <a:t> </a:t>
          </a:r>
          <a:r>
            <a:rPr lang="pt-BR" b="1" err="1">
              <a:latin typeface="Arial"/>
            </a:rPr>
            <a:t>Workers</a:t>
          </a:r>
          <a:r>
            <a:rPr lang="pt-BR" b="1">
              <a:latin typeface="Arial"/>
            </a:rPr>
            <a:t> – background</a:t>
          </a:r>
        </a:p>
      </dgm:t>
    </dgm:pt>
    <dgm:pt modelId="{264E5108-1BE9-4838-A01C-9F7059FA374F}" type="parTrans" cxnId="{BBB11799-47CC-4CEB-B2A6-91C30880899F}">
      <dgm:prSet/>
      <dgm:spPr/>
    </dgm:pt>
    <dgm:pt modelId="{CB1D9904-7E2D-4A6F-B013-99D6B865DFF5}" type="sibTrans" cxnId="{BBB11799-47CC-4CEB-B2A6-91C30880899F}">
      <dgm:prSet/>
      <dgm:spPr/>
    </dgm:pt>
    <dgm:pt modelId="{CFDDD0E5-43E9-4902-9237-9632A3143F74}">
      <dgm:prSet phldr="0"/>
      <dgm:spPr/>
      <dgm:t>
        <a:bodyPr/>
        <a:lstStyle/>
        <a:p>
          <a:pPr>
            <a:defRPr b="1"/>
          </a:pPr>
          <a:r>
            <a:rPr lang="pt-BR" b="1">
              <a:latin typeface="Arial"/>
            </a:rPr>
            <a:t> Vantagens da abordagem de </a:t>
          </a:r>
          <a:r>
            <a:rPr lang="pt-BR" b="1" err="1">
              <a:latin typeface="Arial"/>
            </a:rPr>
            <a:t>SGBDs</a:t>
          </a:r>
          <a:endParaRPr lang="pt-BR" b="1">
            <a:latin typeface="Arial"/>
          </a:endParaRPr>
        </a:p>
      </dgm:t>
    </dgm:pt>
    <dgm:pt modelId="{A621D226-DB5B-46B9-A7FE-17C9DDC6EA7A}" type="parTrans" cxnId="{EE4583A4-F69C-472B-9069-8F93C11CB560}">
      <dgm:prSet/>
      <dgm:spPr/>
    </dgm:pt>
    <dgm:pt modelId="{5882D3CF-E8E6-46FC-B691-A62787D0C048}" type="sibTrans" cxnId="{EE4583A4-F69C-472B-9069-8F93C11CB560}">
      <dgm:prSet/>
      <dgm:spPr/>
    </dgm:pt>
    <dgm:pt modelId="{CC25B89F-E0BE-4436-B32F-FC16B0551511}">
      <dgm:prSet phldr="0"/>
      <dgm:spPr/>
      <dgm:t>
        <a:bodyPr/>
        <a:lstStyle/>
        <a:p>
          <a:pPr rtl="0">
            <a:defRPr b="1"/>
          </a:pPr>
          <a:r>
            <a:rPr lang="pt-BR" b="1">
              <a:latin typeface="Arial"/>
            </a:rPr>
            <a:t>Quando não utilizar </a:t>
          </a:r>
          <a:r>
            <a:rPr lang="pt-BR" b="1" err="1">
              <a:latin typeface="Arial"/>
            </a:rPr>
            <a:t>SGBDs</a:t>
          </a:r>
          <a:endParaRPr lang="pt-BR" b="1">
            <a:latin typeface="Arial"/>
          </a:endParaRPr>
        </a:p>
      </dgm:t>
    </dgm:pt>
    <dgm:pt modelId="{92A307DB-54D7-496C-A7DE-606BDFC28458}" type="parTrans" cxnId="{DBA2387B-A3AB-4583-AFB6-5559151DD405}">
      <dgm:prSet/>
      <dgm:spPr/>
    </dgm:pt>
    <dgm:pt modelId="{A783CFEE-CC09-432F-938A-D4B2F8288187}" type="sibTrans" cxnId="{DBA2387B-A3AB-4583-AFB6-5559151DD405}">
      <dgm:prSet/>
      <dgm:spPr/>
    </dgm:pt>
    <dgm:pt modelId="{AA28CA9B-BAF9-47E7-8A13-702C8082A656}" type="pres">
      <dgm:prSet presAssocID="{B2A373E1-0EF3-4471-BC5F-CE9A58991D11}" presName="root" presStyleCnt="0">
        <dgm:presLayoutVars>
          <dgm:chMax/>
          <dgm:chPref/>
          <dgm:animLvl val="lvl"/>
        </dgm:presLayoutVars>
      </dgm:prSet>
      <dgm:spPr/>
    </dgm:pt>
    <dgm:pt modelId="{FF14B7D0-5540-400A-A05F-2B217081068A}" type="pres">
      <dgm:prSet presAssocID="{B2A373E1-0EF3-4471-BC5F-CE9A58991D11}" presName="divider" presStyleLbl="fgAcc1" presStyleIdx="0" presStyleCnt="5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triangle" w="lg" len="lg"/>
        </a:ln>
        <a:effectLst/>
      </dgm:spPr>
    </dgm:pt>
    <dgm:pt modelId="{D53483CF-162A-4103-B3D8-65A409537D8D}" type="pres">
      <dgm:prSet presAssocID="{B2A373E1-0EF3-4471-BC5F-CE9A58991D11}" presName="nodes" presStyleCnt="0">
        <dgm:presLayoutVars>
          <dgm:chMax/>
          <dgm:chPref/>
          <dgm:animLvl val="lvl"/>
        </dgm:presLayoutVars>
      </dgm:prSet>
      <dgm:spPr/>
    </dgm:pt>
    <dgm:pt modelId="{86740792-D3CF-4EF5-B0B1-7A0D6F751689}" type="pres">
      <dgm:prSet presAssocID="{E8E0D3FB-A590-4BEE-9C72-A279BB755631}" presName="composite" presStyleCnt="0"/>
      <dgm:spPr/>
    </dgm:pt>
    <dgm:pt modelId="{8C331ACD-2761-4884-8C9D-FD1E1E4BDA74}" type="pres">
      <dgm:prSet presAssocID="{E8E0D3FB-A590-4BEE-9C72-A279BB755631}" presName="ConnectorPoint" presStyleLbl="lnNode1" presStyleIdx="0" presStyleCnt="4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gm:spPr>
    </dgm:pt>
    <dgm:pt modelId="{A48C3EA3-6962-4B72-AD3B-96FAA929C367}" type="pres">
      <dgm:prSet presAssocID="{E8E0D3FB-A590-4BEE-9C72-A279BB755631}" presName="DropPinPlaceHolder" presStyleCnt="0"/>
      <dgm:spPr/>
    </dgm:pt>
    <dgm:pt modelId="{5D054BF5-4CE3-4B63-9CA0-3C090C755647}" type="pres">
      <dgm:prSet presAssocID="{E8E0D3FB-A590-4BEE-9C72-A279BB755631}" presName="DropPin" presStyleLbl="alignNode1" presStyleIdx="0" presStyleCnt="4"/>
      <dgm:spPr/>
    </dgm:pt>
    <dgm:pt modelId="{413C2544-814C-4EA1-AD62-4650847AF57E}" type="pres">
      <dgm:prSet presAssocID="{E8E0D3FB-A590-4BEE-9C72-A279BB755631}" presName="Ellipse" presStyleLbl="fgAcc1" presStyleIdx="1" presStyleCnt="5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29088C42-2AB4-4A2E-A602-8761B2C8C92B}" type="pres">
      <dgm:prSet presAssocID="{E8E0D3FB-A590-4BEE-9C72-A279BB755631}" presName="L2TextContainer" presStyleLbl="revTx" presStyleIdx="0" presStyleCnt="8">
        <dgm:presLayoutVars>
          <dgm:bulletEnabled val="1"/>
        </dgm:presLayoutVars>
      </dgm:prSet>
      <dgm:spPr/>
    </dgm:pt>
    <dgm:pt modelId="{19FF8FA2-F683-4142-B425-A00D26E8E43B}" type="pres">
      <dgm:prSet presAssocID="{E8E0D3FB-A590-4BEE-9C72-A279BB755631}" presName="L1TextContainer" presStyleLbl="revTx" presStyleIdx="1" presStyleCnt="8">
        <dgm:presLayoutVars>
          <dgm:chMax val="1"/>
          <dgm:chPref val="1"/>
          <dgm:bulletEnabled val="1"/>
        </dgm:presLayoutVars>
      </dgm:prSet>
      <dgm:spPr/>
    </dgm:pt>
    <dgm:pt modelId="{A4FDD2E4-96D7-4AC1-B879-A6492E4D35E3}" type="pres">
      <dgm:prSet presAssocID="{E8E0D3FB-A590-4BEE-9C72-A279BB755631}" presName="ConnectLine" presStyleLbl="sibTrans1D1" presStyleIdx="0" presStyleCnt="4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ACEB4B36-18D5-4A2E-BCB3-40F15279A9A9}" type="pres">
      <dgm:prSet presAssocID="{E8E0D3FB-A590-4BEE-9C72-A279BB755631}" presName="EmptyPlaceHolder" presStyleCnt="0"/>
      <dgm:spPr/>
    </dgm:pt>
    <dgm:pt modelId="{82ACD468-883B-4CCC-A057-E2C1D8FABB8B}" type="pres">
      <dgm:prSet presAssocID="{B7FB6D33-8981-4F94-BE42-F21BF3D95C21}" presName="spaceBetweenRectangles" presStyleCnt="0"/>
      <dgm:spPr/>
    </dgm:pt>
    <dgm:pt modelId="{0880E775-F89C-4477-BFA7-047450EB8584}" type="pres">
      <dgm:prSet presAssocID="{0CB8E482-9251-4D5F-87F6-195B20DC9BA9}" presName="composite" presStyleCnt="0"/>
      <dgm:spPr/>
    </dgm:pt>
    <dgm:pt modelId="{2EFA97F0-7B08-4B63-9033-6DEDCFE2F528}" type="pres">
      <dgm:prSet presAssocID="{0CB8E482-9251-4D5F-87F6-195B20DC9BA9}" presName="ConnectorPoint" presStyleLbl="lnNode1" presStyleIdx="1" presStyleCnt="4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gm:spPr>
    </dgm:pt>
    <dgm:pt modelId="{899F260C-5C73-4294-AB90-A7CFA8CA03C8}" type="pres">
      <dgm:prSet presAssocID="{0CB8E482-9251-4D5F-87F6-195B20DC9BA9}" presName="DropPinPlaceHolder" presStyleCnt="0"/>
      <dgm:spPr/>
    </dgm:pt>
    <dgm:pt modelId="{610EBA77-ABD5-45E3-A555-F161B04D9EFF}" type="pres">
      <dgm:prSet presAssocID="{0CB8E482-9251-4D5F-87F6-195B20DC9BA9}" presName="DropPin" presStyleLbl="alignNode1" presStyleIdx="1" presStyleCnt="4"/>
      <dgm:spPr/>
    </dgm:pt>
    <dgm:pt modelId="{D784C60F-A6BD-4916-A93C-25D330E865FF}" type="pres">
      <dgm:prSet presAssocID="{0CB8E482-9251-4D5F-87F6-195B20DC9BA9}" presName="Ellipse" presStyleLbl="fgAcc1" presStyleIdx="2" presStyleCnt="5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C3AAD617-4984-4431-9B91-CF25FBA290DC}" type="pres">
      <dgm:prSet presAssocID="{0CB8E482-9251-4D5F-87F6-195B20DC9BA9}" presName="L2TextContainer" presStyleLbl="revTx" presStyleIdx="2" presStyleCnt="8">
        <dgm:presLayoutVars>
          <dgm:bulletEnabled val="1"/>
        </dgm:presLayoutVars>
      </dgm:prSet>
      <dgm:spPr/>
    </dgm:pt>
    <dgm:pt modelId="{686C3C42-769F-45F5-97FD-414F13761DDF}" type="pres">
      <dgm:prSet presAssocID="{0CB8E482-9251-4D5F-87F6-195B20DC9BA9}" presName="L1TextContainer" presStyleLbl="revTx" presStyleIdx="3" presStyleCnt="8">
        <dgm:presLayoutVars>
          <dgm:chMax val="1"/>
          <dgm:chPref val="1"/>
          <dgm:bulletEnabled val="1"/>
        </dgm:presLayoutVars>
      </dgm:prSet>
      <dgm:spPr/>
    </dgm:pt>
    <dgm:pt modelId="{EF6E046E-2113-41F8-888F-9A39CB241424}" type="pres">
      <dgm:prSet presAssocID="{0CB8E482-9251-4D5F-87F6-195B20DC9BA9}" presName="ConnectLine" presStyleLbl="sibTrans1D1" presStyleIdx="1" presStyleCnt="4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F017CEB9-E96A-4A3A-B47C-DF93F5BE4A06}" type="pres">
      <dgm:prSet presAssocID="{0CB8E482-9251-4D5F-87F6-195B20DC9BA9}" presName="EmptyPlaceHolder" presStyleCnt="0"/>
      <dgm:spPr/>
    </dgm:pt>
    <dgm:pt modelId="{1E7B2AB2-2000-4BFE-B888-2FCA6AB7670B}" type="pres">
      <dgm:prSet presAssocID="{CB1D9904-7E2D-4A6F-B013-99D6B865DFF5}" presName="spaceBetweenRectangles" presStyleCnt="0"/>
      <dgm:spPr/>
    </dgm:pt>
    <dgm:pt modelId="{4E295064-8447-4159-B817-F0655BAD826B}" type="pres">
      <dgm:prSet presAssocID="{CFDDD0E5-43E9-4902-9237-9632A3143F74}" presName="composite" presStyleCnt="0"/>
      <dgm:spPr/>
    </dgm:pt>
    <dgm:pt modelId="{CF010418-D12B-4013-9437-D5C739F5C261}" type="pres">
      <dgm:prSet presAssocID="{CFDDD0E5-43E9-4902-9237-9632A3143F74}" presName="ConnectorPoint" presStyleLbl="lnNode1" presStyleIdx="2" presStyleCnt="4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gm:spPr>
    </dgm:pt>
    <dgm:pt modelId="{083F71C0-980E-4D92-A6C4-9DE482C2CE4D}" type="pres">
      <dgm:prSet presAssocID="{CFDDD0E5-43E9-4902-9237-9632A3143F74}" presName="DropPinPlaceHolder" presStyleCnt="0"/>
      <dgm:spPr/>
    </dgm:pt>
    <dgm:pt modelId="{34775324-CF5E-476C-8A1C-55CD939B77B5}" type="pres">
      <dgm:prSet presAssocID="{CFDDD0E5-43E9-4902-9237-9632A3143F74}" presName="DropPin" presStyleLbl="alignNode1" presStyleIdx="2" presStyleCnt="4"/>
      <dgm:spPr/>
    </dgm:pt>
    <dgm:pt modelId="{65D0796F-4303-47BD-AB9E-11A9ED6B02CB}" type="pres">
      <dgm:prSet presAssocID="{CFDDD0E5-43E9-4902-9237-9632A3143F74}" presName="Ellipse" presStyleLbl="fgAcc1" presStyleIdx="3" presStyleCnt="5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F02D1791-0DF6-4745-B706-9911983EF934}" type="pres">
      <dgm:prSet presAssocID="{CFDDD0E5-43E9-4902-9237-9632A3143F74}" presName="L2TextContainer" presStyleLbl="revTx" presStyleIdx="4" presStyleCnt="8">
        <dgm:presLayoutVars>
          <dgm:bulletEnabled val="1"/>
        </dgm:presLayoutVars>
      </dgm:prSet>
      <dgm:spPr/>
    </dgm:pt>
    <dgm:pt modelId="{D0EE62FF-8428-4B40-B39B-FACA09782E67}" type="pres">
      <dgm:prSet presAssocID="{CFDDD0E5-43E9-4902-9237-9632A3143F74}" presName="L1TextContainer" presStyleLbl="revTx" presStyleIdx="5" presStyleCnt="8">
        <dgm:presLayoutVars>
          <dgm:chMax val="1"/>
          <dgm:chPref val="1"/>
          <dgm:bulletEnabled val="1"/>
        </dgm:presLayoutVars>
      </dgm:prSet>
      <dgm:spPr/>
    </dgm:pt>
    <dgm:pt modelId="{14996CFD-28F2-4185-A440-D5A135677E79}" type="pres">
      <dgm:prSet presAssocID="{CFDDD0E5-43E9-4902-9237-9632A3143F74}" presName="ConnectLine" presStyleLbl="sibTrans1D1" presStyleIdx="2" presStyleCnt="4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9D811BF8-72D5-42A1-B994-4E663C5233BD}" type="pres">
      <dgm:prSet presAssocID="{CFDDD0E5-43E9-4902-9237-9632A3143F74}" presName="EmptyPlaceHolder" presStyleCnt="0"/>
      <dgm:spPr/>
    </dgm:pt>
    <dgm:pt modelId="{DFA51012-55E9-42C8-BFF4-796F4E31365E}" type="pres">
      <dgm:prSet presAssocID="{5882D3CF-E8E6-46FC-B691-A62787D0C048}" presName="spaceBetweenRectangles" presStyleCnt="0"/>
      <dgm:spPr/>
    </dgm:pt>
    <dgm:pt modelId="{BBDA4E43-A5E9-4948-A232-DCC393C3DB31}" type="pres">
      <dgm:prSet presAssocID="{CC25B89F-E0BE-4436-B32F-FC16B0551511}" presName="composite" presStyleCnt="0"/>
      <dgm:spPr/>
    </dgm:pt>
    <dgm:pt modelId="{A8ADBCC6-9D2D-411F-AA91-7D2A08E9E4E6}" type="pres">
      <dgm:prSet presAssocID="{CC25B89F-E0BE-4436-B32F-FC16B0551511}" presName="ConnectorPoint" presStyleLbl="lnNode1" presStyleIdx="3" presStyleCnt="4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gm:spPr>
    </dgm:pt>
    <dgm:pt modelId="{601AD2CA-08D3-4D50-8D50-4A29FC08742A}" type="pres">
      <dgm:prSet presAssocID="{CC25B89F-E0BE-4436-B32F-FC16B0551511}" presName="DropPinPlaceHolder" presStyleCnt="0"/>
      <dgm:spPr/>
    </dgm:pt>
    <dgm:pt modelId="{692A85D3-FDB9-44F9-9453-333737CBC7DF}" type="pres">
      <dgm:prSet presAssocID="{CC25B89F-E0BE-4436-B32F-FC16B0551511}" presName="DropPin" presStyleLbl="alignNode1" presStyleIdx="3" presStyleCnt="4"/>
      <dgm:spPr/>
    </dgm:pt>
    <dgm:pt modelId="{9D69B92A-22A4-4F6B-BA8B-7F7CCF50004C}" type="pres">
      <dgm:prSet presAssocID="{CC25B89F-E0BE-4436-B32F-FC16B0551511}" presName="Ellipse" presStyleLbl="fgAcc1" presStyleIdx="4" presStyleCnt="5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702860D6-7000-457D-9C73-800599220972}" type="pres">
      <dgm:prSet presAssocID="{CC25B89F-E0BE-4436-B32F-FC16B0551511}" presName="L2TextContainer" presStyleLbl="revTx" presStyleIdx="6" presStyleCnt="8">
        <dgm:presLayoutVars>
          <dgm:bulletEnabled val="1"/>
        </dgm:presLayoutVars>
      </dgm:prSet>
      <dgm:spPr/>
    </dgm:pt>
    <dgm:pt modelId="{9EBA20AF-525B-4E85-ACF8-3514D312C015}" type="pres">
      <dgm:prSet presAssocID="{CC25B89F-E0BE-4436-B32F-FC16B0551511}" presName="L1TextContainer" presStyleLbl="revTx" presStyleIdx="7" presStyleCnt="8">
        <dgm:presLayoutVars>
          <dgm:chMax val="1"/>
          <dgm:chPref val="1"/>
          <dgm:bulletEnabled val="1"/>
        </dgm:presLayoutVars>
      </dgm:prSet>
      <dgm:spPr/>
    </dgm:pt>
    <dgm:pt modelId="{0CFB56D4-E79A-429A-9920-BDF9AB1C5AF7}" type="pres">
      <dgm:prSet presAssocID="{CC25B89F-E0BE-4436-B32F-FC16B0551511}" presName="ConnectLine" presStyleLbl="sibTrans1D1" presStyleIdx="3" presStyleCnt="4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58D7AFFC-0274-46A7-92D0-96762E6F0E02}" type="pres">
      <dgm:prSet presAssocID="{CC25B89F-E0BE-4436-B32F-FC16B0551511}" presName="EmptyPlaceHolder" presStyleCnt="0"/>
      <dgm:spPr/>
    </dgm:pt>
  </dgm:ptLst>
  <dgm:cxnLst>
    <dgm:cxn modelId="{762A0901-6BC3-4655-9047-6310A90A0F19}" type="presOf" srcId="{0CB8E482-9251-4D5F-87F6-195B20DC9BA9}" destId="{686C3C42-769F-45F5-97FD-414F13761DDF}" srcOrd="0" destOrd="0" presId="urn:microsoft.com/office/officeart/2017/3/layout/DropPinTimeline"/>
    <dgm:cxn modelId="{80815A0D-CD58-46C2-95F6-FBC1FAD61DCB}" type="presOf" srcId="{CC25B89F-E0BE-4436-B32F-FC16B0551511}" destId="{9EBA20AF-525B-4E85-ACF8-3514D312C015}" srcOrd="0" destOrd="0" presId="urn:microsoft.com/office/officeart/2017/3/layout/DropPinTimeline"/>
    <dgm:cxn modelId="{A2271517-3D89-47A9-AE67-6512A1D0C840}" type="presOf" srcId="{CFDDD0E5-43E9-4902-9237-9632A3143F74}" destId="{D0EE62FF-8428-4B40-B39B-FACA09782E67}" srcOrd="0" destOrd="0" presId="urn:microsoft.com/office/officeart/2017/3/layout/DropPinTimeline"/>
    <dgm:cxn modelId="{A3500C44-2C94-423D-BE02-88B98E1673F0}" type="presOf" srcId="{E8E0D3FB-A590-4BEE-9C72-A279BB755631}" destId="{19FF8FA2-F683-4142-B425-A00D26E8E43B}" srcOrd="0" destOrd="0" presId="urn:microsoft.com/office/officeart/2017/3/layout/DropPinTimeline"/>
    <dgm:cxn modelId="{DBA2387B-A3AB-4583-AFB6-5559151DD405}" srcId="{B2A373E1-0EF3-4471-BC5F-CE9A58991D11}" destId="{CC25B89F-E0BE-4436-B32F-FC16B0551511}" srcOrd="3" destOrd="0" parTransId="{92A307DB-54D7-496C-A7DE-606BDFC28458}" sibTransId="{A783CFEE-CC09-432F-938A-D4B2F8288187}"/>
    <dgm:cxn modelId="{92EC4E7D-2B43-4FFD-B3A4-816438E6CA53}" srcId="{B2A373E1-0EF3-4471-BC5F-CE9A58991D11}" destId="{E8E0D3FB-A590-4BEE-9C72-A279BB755631}" srcOrd="0" destOrd="0" parTransId="{5BC995BD-D126-4C2E-B646-3FD19C39C92A}" sibTransId="{B7FB6D33-8981-4F94-BE42-F21BF3D95C21}"/>
    <dgm:cxn modelId="{BBB11799-47CC-4CEB-B2A6-91C30880899F}" srcId="{B2A373E1-0EF3-4471-BC5F-CE9A58991D11}" destId="{0CB8E482-9251-4D5F-87F6-195B20DC9BA9}" srcOrd="1" destOrd="0" parTransId="{264E5108-1BE9-4838-A01C-9F7059FA374F}" sibTransId="{CB1D9904-7E2D-4A6F-B013-99D6B865DFF5}"/>
    <dgm:cxn modelId="{EE4583A4-F69C-472B-9069-8F93C11CB560}" srcId="{B2A373E1-0EF3-4471-BC5F-CE9A58991D11}" destId="{CFDDD0E5-43E9-4902-9237-9632A3143F74}" srcOrd="2" destOrd="0" parTransId="{A621D226-DB5B-46B9-A7FE-17C9DDC6EA7A}" sibTransId="{5882D3CF-E8E6-46FC-B691-A62787D0C048}"/>
    <dgm:cxn modelId="{3FB326AC-BAFA-4A81-B63B-D90606FA0E3D}" type="presOf" srcId="{B2A373E1-0EF3-4471-BC5F-CE9A58991D11}" destId="{AA28CA9B-BAF9-47E7-8A13-702C8082A656}" srcOrd="0" destOrd="0" presId="urn:microsoft.com/office/officeart/2017/3/layout/DropPinTimeline"/>
    <dgm:cxn modelId="{D131B7BE-1AFF-48C6-9013-3DC140DFCA22}" type="presParOf" srcId="{AA28CA9B-BAF9-47E7-8A13-702C8082A656}" destId="{FF14B7D0-5540-400A-A05F-2B217081068A}" srcOrd="0" destOrd="0" presId="urn:microsoft.com/office/officeart/2017/3/layout/DropPinTimeline"/>
    <dgm:cxn modelId="{956E6DB4-71B0-4C8F-97E0-5C8400E465A1}" type="presParOf" srcId="{AA28CA9B-BAF9-47E7-8A13-702C8082A656}" destId="{D53483CF-162A-4103-B3D8-65A409537D8D}" srcOrd="1" destOrd="0" presId="urn:microsoft.com/office/officeart/2017/3/layout/DropPinTimeline"/>
    <dgm:cxn modelId="{B652218D-4EBE-4C35-A794-57083271D656}" type="presParOf" srcId="{D53483CF-162A-4103-B3D8-65A409537D8D}" destId="{86740792-D3CF-4EF5-B0B1-7A0D6F751689}" srcOrd="0" destOrd="0" presId="urn:microsoft.com/office/officeart/2017/3/layout/DropPinTimeline"/>
    <dgm:cxn modelId="{F8289C8D-1ABD-4AFA-A6B9-AD7BCA571908}" type="presParOf" srcId="{86740792-D3CF-4EF5-B0B1-7A0D6F751689}" destId="{8C331ACD-2761-4884-8C9D-FD1E1E4BDA74}" srcOrd="0" destOrd="0" presId="urn:microsoft.com/office/officeart/2017/3/layout/DropPinTimeline"/>
    <dgm:cxn modelId="{3ECD5AEE-940B-4BB4-B8EE-C4EA38D11193}" type="presParOf" srcId="{86740792-D3CF-4EF5-B0B1-7A0D6F751689}" destId="{A48C3EA3-6962-4B72-AD3B-96FAA929C367}" srcOrd="1" destOrd="0" presId="urn:microsoft.com/office/officeart/2017/3/layout/DropPinTimeline"/>
    <dgm:cxn modelId="{AD1DCA4C-2E2C-4948-9DDD-9C22983E3255}" type="presParOf" srcId="{A48C3EA3-6962-4B72-AD3B-96FAA929C367}" destId="{5D054BF5-4CE3-4B63-9CA0-3C090C755647}" srcOrd="0" destOrd="0" presId="urn:microsoft.com/office/officeart/2017/3/layout/DropPinTimeline"/>
    <dgm:cxn modelId="{4CFA90EE-F006-4959-96AA-6E95F6A10581}" type="presParOf" srcId="{A48C3EA3-6962-4B72-AD3B-96FAA929C367}" destId="{413C2544-814C-4EA1-AD62-4650847AF57E}" srcOrd="1" destOrd="0" presId="urn:microsoft.com/office/officeart/2017/3/layout/DropPinTimeline"/>
    <dgm:cxn modelId="{80A659C0-EF35-4A80-BCD6-37F877F5962D}" type="presParOf" srcId="{86740792-D3CF-4EF5-B0B1-7A0D6F751689}" destId="{29088C42-2AB4-4A2E-A602-8761B2C8C92B}" srcOrd="2" destOrd="0" presId="urn:microsoft.com/office/officeart/2017/3/layout/DropPinTimeline"/>
    <dgm:cxn modelId="{6B4FEB20-F635-4264-BF0A-343A0AD724BA}" type="presParOf" srcId="{86740792-D3CF-4EF5-B0B1-7A0D6F751689}" destId="{19FF8FA2-F683-4142-B425-A00D26E8E43B}" srcOrd="3" destOrd="0" presId="urn:microsoft.com/office/officeart/2017/3/layout/DropPinTimeline"/>
    <dgm:cxn modelId="{26CB42B9-12EF-4049-BD12-7E103890E2BC}" type="presParOf" srcId="{86740792-D3CF-4EF5-B0B1-7A0D6F751689}" destId="{A4FDD2E4-96D7-4AC1-B879-A6492E4D35E3}" srcOrd="4" destOrd="0" presId="urn:microsoft.com/office/officeart/2017/3/layout/DropPinTimeline"/>
    <dgm:cxn modelId="{C6C753B2-F63C-484D-A8C0-41F1CC11D259}" type="presParOf" srcId="{86740792-D3CF-4EF5-B0B1-7A0D6F751689}" destId="{ACEB4B36-18D5-4A2E-BCB3-40F15279A9A9}" srcOrd="5" destOrd="0" presId="urn:microsoft.com/office/officeart/2017/3/layout/DropPinTimeline"/>
    <dgm:cxn modelId="{FC34E955-55DC-4E4E-8ED0-8CA16B243285}" type="presParOf" srcId="{D53483CF-162A-4103-B3D8-65A409537D8D}" destId="{82ACD468-883B-4CCC-A057-E2C1D8FABB8B}" srcOrd="1" destOrd="0" presId="urn:microsoft.com/office/officeart/2017/3/layout/DropPinTimeline"/>
    <dgm:cxn modelId="{33604C9B-4594-41D8-9821-5BFA293E0D88}" type="presParOf" srcId="{D53483CF-162A-4103-B3D8-65A409537D8D}" destId="{0880E775-F89C-4477-BFA7-047450EB8584}" srcOrd="2" destOrd="0" presId="urn:microsoft.com/office/officeart/2017/3/layout/DropPinTimeline"/>
    <dgm:cxn modelId="{44480FEB-4094-4ADB-BCAF-54C848624B7C}" type="presParOf" srcId="{0880E775-F89C-4477-BFA7-047450EB8584}" destId="{2EFA97F0-7B08-4B63-9033-6DEDCFE2F528}" srcOrd="0" destOrd="0" presId="urn:microsoft.com/office/officeart/2017/3/layout/DropPinTimeline"/>
    <dgm:cxn modelId="{24CE08BB-EE18-4C63-AFD4-F30D3744AC6D}" type="presParOf" srcId="{0880E775-F89C-4477-BFA7-047450EB8584}" destId="{899F260C-5C73-4294-AB90-A7CFA8CA03C8}" srcOrd="1" destOrd="0" presId="urn:microsoft.com/office/officeart/2017/3/layout/DropPinTimeline"/>
    <dgm:cxn modelId="{22D86122-1566-4BCC-A681-D05110AD5026}" type="presParOf" srcId="{899F260C-5C73-4294-AB90-A7CFA8CA03C8}" destId="{610EBA77-ABD5-45E3-A555-F161B04D9EFF}" srcOrd="0" destOrd="0" presId="urn:microsoft.com/office/officeart/2017/3/layout/DropPinTimeline"/>
    <dgm:cxn modelId="{52C6C758-B6BF-494C-88D1-BCD9C30E7735}" type="presParOf" srcId="{899F260C-5C73-4294-AB90-A7CFA8CA03C8}" destId="{D784C60F-A6BD-4916-A93C-25D330E865FF}" srcOrd="1" destOrd="0" presId="urn:microsoft.com/office/officeart/2017/3/layout/DropPinTimeline"/>
    <dgm:cxn modelId="{DFCA29D7-8583-4668-8B22-B1A9A3F193BA}" type="presParOf" srcId="{0880E775-F89C-4477-BFA7-047450EB8584}" destId="{C3AAD617-4984-4431-9B91-CF25FBA290DC}" srcOrd="2" destOrd="0" presId="urn:microsoft.com/office/officeart/2017/3/layout/DropPinTimeline"/>
    <dgm:cxn modelId="{BC8A5BFC-B220-4BE8-B7CA-C553593E5E5D}" type="presParOf" srcId="{0880E775-F89C-4477-BFA7-047450EB8584}" destId="{686C3C42-769F-45F5-97FD-414F13761DDF}" srcOrd="3" destOrd="0" presId="urn:microsoft.com/office/officeart/2017/3/layout/DropPinTimeline"/>
    <dgm:cxn modelId="{00E2F134-0F15-47DB-A897-13A6049F9BD8}" type="presParOf" srcId="{0880E775-F89C-4477-BFA7-047450EB8584}" destId="{EF6E046E-2113-41F8-888F-9A39CB241424}" srcOrd="4" destOrd="0" presId="urn:microsoft.com/office/officeart/2017/3/layout/DropPinTimeline"/>
    <dgm:cxn modelId="{D3D32A28-A38E-4BE6-A837-667EA4C79EA4}" type="presParOf" srcId="{0880E775-F89C-4477-BFA7-047450EB8584}" destId="{F017CEB9-E96A-4A3A-B47C-DF93F5BE4A06}" srcOrd="5" destOrd="0" presId="urn:microsoft.com/office/officeart/2017/3/layout/DropPinTimeline"/>
    <dgm:cxn modelId="{4C19D160-CA85-4626-BED3-9FB9D481B8C9}" type="presParOf" srcId="{D53483CF-162A-4103-B3D8-65A409537D8D}" destId="{1E7B2AB2-2000-4BFE-B888-2FCA6AB7670B}" srcOrd="3" destOrd="0" presId="urn:microsoft.com/office/officeart/2017/3/layout/DropPinTimeline"/>
    <dgm:cxn modelId="{C2B1217B-C7F8-4476-92ED-6A062DE975E0}" type="presParOf" srcId="{D53483CF-162A-4103-B3D8-65A409537D8D}" destId="{4E295064-8447-4159-B817-F0655BAD826B}" srcOrd="4" destOrd="0" presId="urn:microsoft.com/office/officeart/2017/3/layout/DropPinTimeline"/>
    <dgm:cxn modelId="{689A4C70-0BBC-40A5-A6FB-790603966B51}" type="presParOf" srcId="{4E295064-8447-4159-B817-F0655BAD826B}" destId="{CF010418-D12B-4013-9437-D5C739F5C261}" srcOrd="0" destOrd="0" presId="urn:microsoft.com/office/officeart/2017/3/layout/DropPinTimeline"/>
    <dgm:cxn modelId="{F2775F7B-40C0-432E-952A-5C442719BB74}" type="presParOf" srcId="{4E295064-8447-4159-B817-F0655BAD826B}" destId="{083F71C0-980E-4D92-A6C4-9DE482C2CE4D}" srcOrd="1" destOrd="0" presId="urn:microsoft.com/office/officeart/2017/3/layout/DropPinTimeline"/>
    <dgm:cxn modelId="{6730F996-41FC-436B-9F92-EA476A6D5FB9}" type="presParOf" srcId="{083F71C0-980E-4D92-A6C4-9DE482C2CE4D}" destId="{34775324-CF5E-476C-8A1C-55CD939B77B5}" srcOrd="0" destOrd="0" presId="urn:microsoft.com/office/officeart/2017/3/layout/DropPinTimeline"/>
    <dgm:cxn modelId="{581C81C3-6B06-4F94-8FEF-BA21163BE660}" type="presParOf" srcId="{083F71C0-980E-4D92-A6C4-9DE482C2CE4D}" destId="{65D0796F-4303-47BD-AB9E-11A9ED6B02CB}" srcOrd="1" destOrd="0" presId="urn:microsoft.com/office/officeart/2017/3/layout/DropPinTimeline"/>
    <dgm:cxn modelId="{FB981DA9-8056-4092-8781-51409432F572}" type="presParOf" srcId="{4E295064-8447-4159-B817-F0655BAD826B}" destId="{F02D1791-0DF6-4745-B706-9911983EF934}" srcOrd="2" destOrd="0" presId="urn:microsoft.com/office/officeart/2017/3/layout/DropPinTimeline"/>
    <dgm:cxn modelId="{26F0B01A-93FF-41B3-9F2D-16F6670879C1}" type="presParOf" srcId="{4E295064-8447-4159-B817-F0655BAD826B}" destId="{D0EE62FF-8428-4B40-B39B-FACA09782E67}" srcOrd="3" destOrd="0" presId="urn:microsoft.com/office/officeart/2017/3/layout/DropPinTimeline"/>
    <dgm:cxn modelId="{89FCBABF-2F23-40E3-8C3E-A47081D21B03}" type="presParOf" srcId="{4E295064-8447-4159-B817-F0655BAD826B}" destId="{14996CFD-28F2-4185-A440-D5A135677E79}" srcOrd="4" destOrd="0" presId="urn:microsoft.com/office/officeart/2017/3/layout/DropPinTimeline"/>
    <dgm:cxn modelId="{2654187B-0151-4B3E-A95D-4F62712428D7}" type="presParOf" srcId="{4E295064-8447-4159-B817-F0655BAD826B}" destId="{9D811BF8-72D5-42A1-B994-4E663C5233BD}" srcOrd="5" destOrd="0" presId="urn:microsoft.com/office/officeart/2017/3/layout/DropPinTimeline"/>
    <dgm:cxn modelId="{DD57D4F1-200A-452B-8D4F-9DB87ED9CDDB}" type="presParOf" srcId="{D53483CF-162A-4103-B3D8-65A409537D8D}" destId="{DFA51012-55E9-42C8-BFF4-796F4E31365E}" srcOrd="5" destOrd="0" presId="urn:microsoft.com/office/officeart/2017/3/layout/DropPinTimeline"/>
    <dgm:cxn modelId="{48F12368-B7BE-495E-A57C-517770335520}" type="presParOf" srcId="{D53483CF-162A-4103-B3D8-65A409537D8D}" destId="{BBDA4E43-A5E9-4948-A232-DCC393C3DB31}" srcOrd="6" destOrd="0" presId="urn:microsoft.com/office/officeart/2017/3/layout/DropPinTimeline"/>
    <dgm:cxn modelId="{A4773AD0-85CA-4603-9830-AC195D664652}" type="presParOf" srcId="{BBDA4E43-A5E9-4948-A232-DCC393C3DB31}" destId="{A8ADBCC6-9D2D-411F-AA91-7D2A08E9E4E6}" srcOrd="0" destOrd="0" presId="urn:microsoft.com/office/officeart/2017/3/layout/DropPinTimeline"/>
    <dgm:cxn modelId="{19061D1E-37DF-4DC5-BB9C-6250DCF2F1AB}" type="presParOf" srcId="{BBDA4E43-A5E9-4948-A232-DCC393C3DB31}" destId="{601AD2CA-08D3-4D50-8D50-4A29FC08742A}" srcOrd="1" destOrd="0" presId="urn:microsoft.com/office/officeart/2017/3/layout/DropPinTimeline"/>
    <dgm:cxn modelId="{65126561-289D-481E-ACC1-B2D803CE3E0D}" type="presParOf" srcId="{601AD2CA-08D3-4D50-8D50-4A29FC08742A}" destId="{692A85D3-FDB9-44F9-9453-333737CBC7DF}" srcOrd="0" destOrd="0" presId="urn:microsoft.com/office/officeart/2017/3/layout/DropPinTimeline"/>
    <dgm:cxn modelId="{1AC40328-5663-4CE9-80A4-23865D0E50C8}" type="presParOf" srcId="{601AD2CA-08D3-4D50-8D50-4A29FC08742A}" destId="{9D69B92A-22A4-4F6B-BA8B-7F7CCF50004C}" srcOrd="1" destOrd="0" presId="urn:microsoft.com/office/officeart/2017/3/layout/DropPinTimeline"/>
    <dgm:cxn modelId="{9C2E705E-3E1E-4BDF-A266-EF008E17871A}" type="presParOf" srcId="{BBDA4E43-A5E9-4948-A232-DCC393C3DB31}" destId="{702860D6-7000-457D-9C73-800599220972}" srcOrd="2" destOrd="0" presId="urn:microsoft.com/office/officeart/2017/3/layout/DropPinTimeline"/>
    <dgm:cxn modelId="{543A9926-7816-4364-9FA7-4D0CB4CC91F1}" type="presParOf" srcId="{BBDA4E43-A5E9-4948-A232-DCC393C3DB31}" destId="{9EBA20AF-525B-4E85-ACF8-3514D312C015}" srcOrd="3" destOrd="0" presId="urn:microsoft.com/office/officeart/2017/3/layout/DropPinTimeline"/>
    <dgm:cxn modelId="{F1481CCE-5694-4D72-ABDC-7A607CCD07A3}" type="presParOf" srcId="{BBDA4E43-A5E9-4948-A232-DCC393C3DB31}" destId="{0CFB56D4-E79A-429A-9920-BDF9AB1C5AF7}" srcOrd="4" destOrd="0" presId="urn:microsoft.com/office/officeart/2017/3/layout/DropPinTimeline"/>
    <dgm:cxn modelId="{6651B472-2699-4609-A3AC-6D4AF849A3D2}" type="presParOf" srcId="{BBDA4E43-A5E9-4948-A232-DCC393C3DB31}" destId="{58D7AFFC-0274-46A7-92D0-96762E6F0E02}" srcOrd="5" destOrd="0" presId="urn:microsoft.com/office/officeart/2017/3/layout/DropPinTimeline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A484F68-18AD-4E54-A943-1EE00B3DF803}" type="doc">
      <dgm:prSet loTypeId="urn:microsoft.com/office/officeart/2005/8/layout/cycle3" loCatId="cycle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FD253F64-EC56-4448-BE1A-62EFC8C53006}">
      <dgm:prSet phldrT="[Texto]" phldr="0"/>
      <dgm:spPr/>
      <dgm:t>
        <a:bodyPr/>
        <a:lstStyle/>
        <a:p>
          <a:pPr rtl="0"/>
          <a:r>
            <a:rPr lang="pt-BR" b="1">
              <a:latin typeface="Arial"/>
            </a:rPr>
            <a:t> Requisitos</a:t>
          </a:r>
          <a:endParaRPr lang="pt-BR" b="1"/>
        </a:p>
      </dgm:t>
    </dgm:pt>
    <dgm:pt modelId="{478E8D21-0864-425A-8C83-447C7C8F01C1}" type="parTrans" cxnId="{FACB68A8-ABA5-4164-A59A-3ADE6E90F95C}">
      <dgm:prSet/>
      <dgm:spPr/>
      <dgm:t>
        <a:bodyPr/>
        <a:lstStyle/>
        <a:p>
          <a:endParaRPr lang="pt-BR"/>
        </a:p>
      </dgm:t>
    </dgm:pt>
    <dgm:pt modelId="{58599E80-038A-4333-984B-B4569CF69845}" type="sibTrans" cxnId="{FACB68A8-ABA5-4164-A59A-3ADE6E90F95C}">
      <dgm:prSet/>
      <dgm:spPr/>
      <dgm:t>
        <a:bodyPr/>
        <a:lstStyle/>
        <a:p>
          <a:endParaRPr lang="pt-BR"/>
        </a:p>
      </dgm:t>
    </dgm:pt>
    <dgm:pt modelId="{C3F72E5B-6F11-47DC-89E4-56EA5BE2F9ED}">
      <dgm:prSet phldrT="[Texto]" phldr="0"/>
      <dgm:spPr/>
      <dgm:t>
        <a:bodyPr/>
        <a:lstStyle/>
        <a:p>
          <a:pPr rtl="0"/>
          <a:r>
            <a:rPr lang="pt-BR" b="1">
              <a:latin typeface="Arial"/>
            </a:rPr>
            <a:t> Desenvolver</a:t>
          </a:r>
          <a:endParaRPr lang="pt-BR" b="1"/>
        </a:p>
      </dgm:t>
    </dgm:pt>
    <dgm:pt modelId="{30143C15-CAF0-42E0-80B7-BA25C35EE563}" type="parTrans" cxnId="{7422F325-C205-4CF3-B5C1-E741EF71244E}">
      <dgm:prSet/>
      <dgm:spPr/>
      <dgm:t>
        <a:bodyPr/>
        <a:lstStyle/>
        <a:p>
          <a:endParaRPr lang="pt-BR"/>
        </a:p>
      </dgm:t>
    </dgm:pt>
    <dgm:pt modelId="{DC610D58-6396-4771-A853-204D82DA093E}" type="sibTrans" cxnId="{7422F325-C205-4CF3-B5C1-E741EF71244E}">
      <dgm:prSet/>
      <dgm:spPr/>
      <dgm:t>
        <a:bodyPr/>
        <a:lstStyle/>
        <a:p>
          <a:endParaRPr lang="pt-BR"/>
        </a:p>
      </dgm:t>
    </dgm:pt>
    <dgm:pt modelId="{F710E761-9B92-4DDB-BFBF-220EA13CE3B6}">
      <dgm:prSet phldrT="[Texto]" phldr="0"/>
      <dgm:spPr/>
      <dgm:t>
        <a:bodyPr/>
        <a:lstStyle/>
        <a:p>
          <a:pPr rtl="0"/>
          <a:r>
            <a:rPr lang="pt-BR" b="1">
              <a:latin typeface="Arial"/>
            </a:rPr>
            <a:t> Testar</a:t>
          </a:r>
          <a:endParaRPr lang="pt-BR" b="1"/>
        </a:p>
      </dgm:t>
    </dgm:pt>
    <dgm:pt modelId="{AF1A23EF-2220-4025-9786-9C3AD8C526B7}" type="parTrans" cxnId="{8BF0F9E6-F005-434D-94E2-5B464077900A}">
      <dgm:prSet/>
      <dgm:spPr/>
      <dgm:t>
        <a:bodyPr/>
        <a:lstStyle/>
        <a:p>
          <a:endParaRPr lang="pt-BR"/>
        </a:p>
      </dgm:t>
    </dgm:pt>
    <dgm:pt modelId="{E7042014-F19C-4638-BBE9-8D2EC539F3A3}" type="sibTrans" cxnId="{8BF0F9E6-F005-434D-94E2-5B464077900A}">
      <dgm:prSet/>
      <dgm:spPr/>
      <dgm:t>
        <a:bodyPr/>
        <a:lstStyle/>
        <a:p>
          <a:endParaRPr lang="pt-BR"/>
        </a:p>
      </dgm:t>
    </dgm:pt>
    <dgm:pt modelId="{BC49859E-FB63-4D5F-AC56-8C740B916AFA}">
      <dgm:prSet phldrT="[Texto]" phldr="0"/>
      <dgm:spPr/>
      <dgm:t>
        <a:bodyPr/>
        <a:lstStyle/>
        <a:p>
          <a:pPr rtl="0"/>
          <a:r>
            <a:rPr lang="pt-BR" b="1">
              <a:latin typeface="Arial"/>
            </a:rPr>
            <a:t> Aprimorar</a:t>
          </a:r>
          <a:endParaRPr lang="pt-BR" b="1"/>
        </a:p>
      </dgm:t>
    </dgm:pt>
    <dgm:pt modelId="{E9566398-DB0D-4C2F-A612-CEC879E2E576}" type="parTrans" cxnId="{FDEA62D4-634D-4B18-807C-0A5ABCE254C9}">
      <dgm:prSet/>
      <dgm:spPr/>
      <dgm:t>
        <a:bodyPr/>
        <a:lstStyle/>
        <a:p>
          <a:endParaRPr lang="pt-BR"/>
        </a:p>
      </dgm:t>
    </dgm:pt>
    <dgm:pt modelId="{13A7B2D2-B04F-4993-BF25-262E5DC8C9BF}" type="sibTrans" cxnId="{FDEA62D4-634D-4B18-807C-0A5ABCE254C9}">
      <dgm:prSet/>
      <dgm:spPr/>
      <dgm:t>
        <a:bodyPr/>
        <a:lstStyle/>
        <a:p>
          <a:endParaRPr lang="pt-BR"/>
        </a:p>
      </dgm:t>
    </dgm:pt>
    <dgm:pt modelId="{E13A6FEA-A2C5-4160-ABF6-B9D068EA43F5}" type="pres">
      <dgm:prSet presAssocID="{EA484F68-18AD-4E54-A943-1EE00B3DF803}" presName="Name0" presStyleCnt="0">
        <dgm:presLayoutVars>
          <dgm:dir/>
          <dgm:resizeHandles val="exact"/>
        </dgm:presLayoutVars>
      </dgm:prSet>
      <dgm:spPr/>
    </dgm:pt>
    <dgm:pt modelId="{F899897A-3033-4A51-862A-F144963039C3}" type="pres">
      <dgm:prSet presAssocID="{EA484F68-18AD-4E54-A943-1EE00B3DF803}" presName="cycle" presStyleCnt="0"/>
      <dgm:spPr/>
    </dgm:pt>
    <dgm:pt modelId="{FBDEC6CF-E3C3-4794-B062-D4122D166A07}" type="pres">
      <dgm:prSet presAssocID="{FD253F64-EC56-4448-BE1A-62EFC8C53006}" presName="nodeFirstNode" presStyleLbl="node1" presStyleIdx="0" presStyleCnt="4">
        <dgm:presLayoutVars>
          <dgm:bulletEnabled val="1"/>
        </dgm:presLayoutVars>
      </dgm:prSet>
      <dgm:spPr/>
    </dgm:pt>
    <dgm:pt modelId="{DF3C7927-608B-4F9D-9962-2A1FEB311526}" type="pres">
      <dgm:prSet presAssocID="{58599E80-038A-4333-984B-B4569CF69845}" presName="sibTransFirstNode" presStyleLbl="bgShp" presStyleIdx="0" presStyleCnt="1"/>
      <dgm:spPr/>
    </dgm:pt>
    <dgm:pt modelId="{6BD8B136-57C9-4DC8-9473-F945FFC327CA}" type="pres">
      <dgm:prSet presAssocID="{C3F72E5B-6F11-47DC-89E4-56EA5BE2F9ED}" presName="nodeFollowingNodes" presStyleLbl="node1" presStyleIdx="1" presStyleCnt="4">
        <dgm:presLayoutVars>
          <dgm:bulletEnabled val="1"/>
        </dgm:presLayoutVars>
      </dgm:prSet>
      <dgm:spPr/>
    </dgm:pt>
    <dgm:pt modelId="{7992E01A-1FFF-40E8-AB64-B7297B7612B8}" type="pres">
      <dgm:prSet presAssocID="{F710E761-9B92-4DDB-BFBF-220EA13CE3B6}" presName="nodeFollowingNodes" presStyleLbl="node1" presStyleIdx="2" presStyleCnt="4">
        <dgm:presLayoutVars>
          <dgm:bulletEnabled val="1"/>
        </dgm:presLayoutVars>
      </dgm:prSet>
      <dgm:spPr/>
    </dgm:pt>
    <dgm:pt modelId="{6627D9F8-85E9-4ED2-830A-1D33D17D58C2}" type="pres">
      <dgm:prSet presAssocID="{BC49859E-FB63-4D5F-AC56-8C740B916AFA}" presName="nodeFollowingNodes" presStyleLbl="node1" presStyleIdx="3" presStyleCnt="4">
        <dgm:presLayoutVars>
          <dgm:bulletEnabled val="1"/>
        </dgm:presLayoutVars>
      </dgm:prSet>
      <dgm:spPr/>
    </dgm:pt>
  </dgm:ptLst>
  <dgm:cxnLst>
    <dgm:cxn modelId="{AD406A04-3F51-4F5C-8D78-D672A79CE7AF}" type="presOf" srcId="{C3F72E5B-6F11-47DC-89E4-56EA5BE2F9ED}" destId="{6BD8B136-57C9-4DC8-9473-F945FFC327CA}" srcOrd="0" destOrd="0" presId="urn:microsoft.com/office/officeart/2005/8/layout/cycle3"/>
    <dgm:cxn modelId="{84D65D07-0591-42C4-8F4A-7AE493F9EFF4}" type="presOf" srcId="{EA484F68-18AD-4E54-A943-1EE00B3DF803}" destId="{E13A6FEA-A2C5-4160-ABF6-B9D068EA43F5}" srcOrd="0" destOrd="0" presId="urn:microsoft.com/office/officeart/2005/8/layout/cycle3"/>
    <dgm:cxn modelId="{00FDEB1C-87C3-483F-80BB-E840F2A40B05}" type="presOf" srcId="{FD253F64-EC56-4448-BE1A-62EFC8C53006}" destId="{FBDEC6CF-E3C3-4794-B062-D4122D166A07}" srcOrd="0" destOrd="0" presId="urn:microsoft.com/office/officeart/2005/8/layout/cycle3"/>
    <dgm:cxn modelId="{7422F325-C205-4CF3-B5C1-E741EF71244E}" srcId="{EA484F68-18AD-4E54-A943-1EE00B3DF803}" destId="{C3F72E5B-6F11-47DC-89E4-56EA5BE2F9ED}" srcOrd="1" destOrd="0" parTransId="{30143C15-CAF0-42E0-80B7-BA25C35EE563}" sibTransId="{DC610D58-6396-4771-A853-204D82DA093E}"/>
    <dgm:cxn modelId="{E0869879-E230-498C-BD85-DF79758902F4}" type="presOf" srcId="{F710E761-9B92-4DDB-BFBF-220EA13CE3B6}" destId="{7992E01A-1FFF-40E8-AB64-B7297B7612B8}" srcOrd="0" destOrd="0" presId="urn:microsoft.com/office/officeart/2005/8/layout/cycle3"/>
    <dgm:cxn modelId="{FACB68A8-ABA5-4164-A59A-3ADE6E90F95C}" srcId="{EA484F68-18AD-4E54-A943-1EE00B3DF803}" destId="{FD253F64-EC56-4448-BE1A-62EFC8C53006}" srcOrd="0" destOrd="0" parTransId="{478E8D21-0864-425A-8C83-447C7C8F01C1}" sibTransId="{58599E80-038A-4333-984B-B4569CF69845}"/>
    <dgm:cxn modelId="{019E89AC-34D4-47B9-9475-710A7D7B534F}" type="presOf" srcId="{58599E80-038A-4333-984B-B4569CF69845}" destId="{DF3C7927-608B-4F9D-9962-2A1FEB311526}" srcOrd="0" destOrd="0" presId="urn:microsoft.com/office/officeart/2005/8/layout/cycle3"/>
    <dgm:cxn modelId="{FDEA62D4-634D-4B18-807C-0A5ABCE254C9}" srcId="{EA484F68-18AD-4E54-A943-1EE00B3DF803}" destId="{BC49859E-FB63-4D5F-AC56-8C740B916AFA}" srcOrd="3" destOrd="0" parTransId="{E9566398-DB0D-4C2F-A612-CEC879E2E576}" sibTransId="{13A7B2D2-B04F-4993-BF25-262E5DC8C9BF}"/>
    <dgm:cxn modelId="{006656D8-C89C-435B-BEF4-C9EC0028082F}" type="presOf" srcId="{BC49859E-FB63-4D5F-AC56-8C740B916AFA}" destId="{6627D9F8-85E9-4ED2-830A-1D33D17D58C2}" srcOrd="0" destOrd="0" presId="urn:microsoft.com/office/officeart/2005/8/layout/cycle3"/>
    <dgm:cxn modelId="{8BF0F9E6-F005-434D-94E2-5B464077900A}" srcId="{EA484F68-18AD-4E54-A943-1EE00B3DF803}" destId="{F710E761-9B92-4DDB-BFBF-220EA13CE3B6}" srcOrd="2" destOrd="0" parTransId="{AF1A23EF-2220-4025-9786-9C3AD8C526B7}" sibTransId="{E7042014-F19C-4638-BBE9-8D2EC539F3A3}"/>
    <dgm:cxn modelId="{B727BFA0-619D-4CA9-9BB6-4A71C041D582}" type="presParOf" srcId="{E13A6FEA-A2C5-4160-ABF6-B9D068EA43F5}" destId="{F899897A-3033-4A51-862A-F144963039C3}" srcOrd="0" destOrd="0" presId="urn:microsoft.com/office/officeart/2005/8/layout/cycle3"/>
    <dgm:cxn modelId="{E9F4373E-6071-48B5-8341-C4CE2E465862}" type="presParOf" srcId="{F899897A-3033-4A51-862A-F144963039C3}" destId="{FBDEC6CF-E3C3-4794-B062-D4122D166A07}" srcOrd="0" destOrd="0" presId="urn:microsoft.com/office/officeart/2005/8/layout/cycle3"/>
    <dgm:cxn modelId="{F32BAA89-BABA-48CB-A429-47586054F74C}" type="presParOf" srcId="{F899897A-3033-4A51-862A-F144963039C3}" destId="{DF3C7927-608B-4F9D-9962-2A1FEB311526}" srcOrd="1" destOrd="0" presId="urn:microsoft.com/office/officeart/2005/8/layout/cycle3"/>
    <dgm:cxn modelId="{55D14FC3-6DEC-4347-88B3-D1BCD82C5C24}" type="presParOf" srcId="{F899897A-3033-4A51-862A-F144963039C3}" destId="{6BD8B136-57C9-4DC8-9473-F945FFC327CA}" srcOrd="2" destOrd="0" presId="urn:microsoft.com/office/officeart/2005/8/layout/cycle3"/>
    <dgm:cxn modelId="{DB064AE3-E937-4ED3-AEC2-85A123220D78}" type="presParOf" srcId="{F899897A-3033-4A51-862A-F144963039C3}" destId="{7992E01A-1FFF-40E8-AB64-B7297B7612B8}" srcOrd="3" destOrd="0" presId="urn:microsoft.com/office/officeart/2005/8/layout/cycle3"/>
    <dgm:cxn modelId="{9E8C7D85-91C5-4FA2-A9F3-BE2662DF5CFD}" type="presParOf" srcId="{F899897A-3033-4A51-862A-F144963039C3}" destId="{6627D9F8-85E9-4ED2-830A-1D33D17D58C2}" srcOrd="4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A484F68-18AD-4E54-A943-1EE00B3DF803}" type="doc">
      <dgm:prSet loTypeId="urn:microsoft.com/office/officeart/2005/8/layout/cycle3" loCatId="cycle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FD253F64-EC56-4448-BE1A-62EFC8C53006}">
      <dgm:prSet phldrT="[Texto]" phldr="0"/>
      <dgm:spPr/>
      <dgm:t>
        <a:bodyPr/>
        <a:lstStyle/>
        <a:p>
          <a:pPr rtl="0"/>
          <a:r>
            <a:rPr lang="pt-BR" b="1">
              <a:latin typeface="Arial"/>
            </a:rPr>
            <a:t> Requisitos</a:t>
          </a:r>
          <a:endParaRPr lang="pt-BR" b="1"/>
        </a:p>
      </dgm:t>
    </dgm:pt>
    <dgm:pt modelId="{478E8D21-0864-425A-8C83-447C7C8F01C1}" type="parTrans" cxnId="{FACB68A8-ABA5-4164-A59A-3ADE6E90F95C}">
      <dgm:prSet/>
      <dgm:spPr/>
      <dgm:t>
        <a:bodyPr/>
        <a:lstStyle/>
        <a:p>
          <a:endParaRPr lang="pt-BR"/>
        </a:p>
      </dgm:t>
    </dgm:pt>
    <dgm:pt modelId="{58599E80-038A-4333-984B-B4569CF69845}" type="sibTrans" cxnId="{FACB68A8-ABA5-4164-A59A-3ADE6E90F95C}">
      <dgm:prSet/>
      <dgm:spPr/>
      <dgm:t>
        <a:bodyPr/>
        <a:lstStyle/>
        <a:p>
          <a:endParaRPr lang="pt-BR"/>
        </a:p>
      </dgm:t>
    </dgm:pt>
    <dgm:pt modelId="{C3F72E5B-6F11-47DC-89E4-56EA5BE2F9ED}">
      <dgm:prSet phldrT="[Texto]" phldr="0"/>
      <dgm:spPr/>
      <dgm:t>
        <a:bodyPr/>
        <a:lstStyle/>
        <a:p>
          <a:pPr rtl="0"/>
          <a:r>
            <a:rPr lang="pt-BR" b="1">
              <a:latin typeface="Arial"/>
            </a:rPr>
            <a:t> Desenvolver</a:t>
          </a:r>
          <a:endParaRPr lang="pt-BR" b="1"/>
        </a:p>
      </dgm:t>
    </dgm:pt>
    <dgm:pt modelId="{30143C15-CAF0-42E0-80B7-BA25C35EE563}" type="parTrans" cxnId="{7422F325-C205-4CF3-B5C1-E741EF71244E}">
      <dgm:prSet/>
      <dgm:spPr/>
      <dgm:t>
        <a:bodyPr/>
        <a:lstStyle/>
        <a:p>
          <a:endParaRPr lang="pt-BR"/>
        </a:p>
      </dgm:t>
    </dgm:pt>
    <dgm:pt modelId="{DC610D58-6396-4771-A853-204D82DA093E}" type="sibTrans" cxnId="{7422F325-C205-4CF3-B5C1-E741EF71244E}">
      <dgm:prSet/>
      <dgm:spPr/>
      <dgm:t>
        <a:bodyPr/>
        <a:lstStyle/>
        <a:p>
          <a:endParaRPr lang="pt-BR"/>
        </a:p>
      </dgm:t>
    </dgm:pt>
    <dgm:pt modelId="{F710E761-9B92-4DDB-BFBF-220EA13CE3B6}">
      <dgm:prSet phldrT="[Texto]" phldr="0"/>
      <dgm:spPr/>
      <dgm:t>
        <a:bodyPr/>
        <a:lstStyle/>
        <a:p>
          <a:pPr rtl="0"/>
          <a:r>
            <a:rPr lang="pt-BR" b="1">
              <a:latin typeface="Arial"/>
            </a:rPr>
            <a:t> Testar</a:t>
          </a:r>
          <a:endParaRPr lang="pt-BR" b="1"/>
        </a:p>
      </dgm:t>
    </dgm:pt>
    <dgm:pt modelId="{AF1A23EF-2220-4025-9786-9C3AD8C526B7}" type="parTrans" cxnId="{8BF0F9E6-F005-434D-94E2-5B464077900A}">
      <dgm:prSet/>
      <dgm:spPr/>
      <dgm:t>
        <a:bodyPr/>
        <a:lstStyle/>
        <a:p>
          <a:endParaRPr lang="pt-BR"/>
        </a:p>
      </dgm:t>
    </dgm:pt>
    <dgm:pt modelId="{E7042014-F19C-4638-BBE9-8D2EC539F3A3}" type="sibTrans" cxnId="{8BF0F9E6-F005-434D-94E2-5B464077900A}">
      <dgm:prSet/>
      <dgm:spPr/>
      <dgm:t>
        <a:bodyPr/>
        <a:lstStyle/>
        <a:p>
          <a:endParaRPr lang="pt-BR"/>
        </a:p>
      </dgm:t>
    </dgm:pt>
    <dgm:pt modelId="{BC49859E-FB63-4D5F-AC56-8C740B916AFA}">
      <dgm:prSet phldrT="[Texto]" phldr="0"/>
      <dgm:spPr/>
      <dgm:t>
        <a:bodyPr/>
        <a:lstStyle/>
        <a:p>
          <a:pPr rtl="0"/>
          <a:r>
            <a:rPr lang="pt-BR" b="1">
              <a:latin typeface="Arial"/>
            </a:rPr>
            <a:t> Aprimorar</a:t>
          </a:r>
          <a:endParaRPr lang="pt-BR" b="1"/>
        </a:p>
      </dgm:t>
    </dgm:pt>
    <dgm:pt modelId="{E9566398-DB0D-4C2F-A612-CEC879E2E576}" type="parTrans" cxnId="{FDEA62D4-634D-4B18-807C-0A5ABCE254C9}">
      <dgm:prSet/>
      <dgm:spPr/>
      <dgm:t>
        <a:bodyPr/>
        <a:lstStyle/>
        <a:p>
          <a:endParaRPr lang="pt-BR"/>
        </a:p>
      </dgm:t>
    </dgm:pt>
    <dgm:pt modelId="{13A7B2D2-B04F-4993-BF25-262E5DC8C9BF}" type="sibTrans" cxnId="{FDEA62D4-634D-4B18-807C-0A5ABCE254C9}">
      <dgm:prSet/>
      <dgm:spPr/>
      <dgm:t>
        <a:bodyPr/>
        <a:lstStyle/>
        <a:p>
          <a:endParaRPr lang="pt-BR"/>
        </a:p>
      </dgm:t>
    </dgm:pt>
    <dgm:pt modelId="{E13A6FEA-A2C5-4160-ABF6-B9D068EA43F5}" type="pres">
      <dgm:prSet presAssocID="{EA484F68-18AD-4E54-A943-1EE00B3DF803}" presName="Name0" presStyleCnt="0">
        <dgm:presLayoutVars>
          <dgm:dir/>
          <dgm:resizeHandles val="exact"/>
        </dgm:presLayoutVars>
      </dgm:prSet>
      <dgm:spPr/>
    </dgm:pt>
    <dgm:pt modelId="{F899897A-3033-4A51-862A-F144963039C3}" type="pres">
      <dgm:prSet presAssocID="{EA484F68-18AD-4E54-A943-1EE00B3DF803}" presName="cycle" presStyleCnt="0"/>
      <dgm:spPr/>
    </dgm:pt>
    <dgm:pt modelId="{FBDEC6CF-E3C3-4794-B062-D4122D166A07}" type="pres">
      <dgm:prSet presAssocID="{FD253F64-EC56-4448-BE1A-62EFC8C53006}" presName="nodeFirstNode" presStyleLbl="node1" presStyleIdx="0" presStyleCnt="4">
        <dgm:presLayoutVars>
          <dgm:bulletEnabled val="1"/>
        </dgm:presLayoutVars>
      </dgm:prSet>
      <dgm:spPr/>
    </dgm:pt>
    <dgm:pt modelId="{DF3C7927-608B-4F9D-9962-2A1FEB311526}" type="pres">
      <dgm:prSet presAssocID="{58599E80-038A-4333-984B-B4569CF69845}" presName="sibTransFirstNode" presStyleLbl="bgShp" presStyleIdx="0" presStyleCnt="1"/>
      <dgm:spPr/>
    </dgm:pt>
    <dgm:pt modelId="{6BD8B136-57C9-4DC8-9473-F945FFC327CA}" type="pres">
      <dgm:prSet presAssocID="{C3F72E5B-6F11-47DC-89E4-56EA5BE2F9ED}" presName="nodeFollowingNodes" presStyleLbl="node1" presStyleIdx="1" presStyleCnt="4">
        <dgm:presLayoutVars>
          <dgm:bulletEnabled val="1"/>
        </dgm:presLayoutVars>
      </dgm:prSet>
      <dgm:spPr/>
    </dgm:pt>
    <dgm:pt modelId="{7992E01A-1FFF-40E8-AB64-B7297B7612B8}" type="pres">
      <dgm:prSet presAssocID="{F710E761-9B92-4DDB-BFBF-220EA13CE3B6}" presName="nodeFollowingNodes" presStyleLbl="node1" presStyleIdx="2" presStyleCnt="4">
        <dgm:presLayoutVars>
          <dgm:bulletEnabled val="1"/>
        </dgm:presLayoutVars>
      </dgm:prSet>
      <dgm:spPr/>
    </dgm:pt>
    <dgm:pt modelId="{6627D9F8-85E9-4ED2-830A-1D33D17D58C2}" type="pres">
      <dgm:prSet presAssocID="{BC49859E-FB63-4D5F-AC56-8C740B916AFA}" presName="nodeFollowingNodes" presStyleLbl="node1" presStyleIdx="3" presStyleCnt="4">
        <dgm:presLayoutVars>
          <dgm:bulletEnabled val="1"/>
        </dgm:presLayoutVars>
      </dgm:prSet>
      <dgm:spPr/>
    </dgm:pt>
  </dgm:ptLst>
  <dgm:cxnLst>
    <dgm:cxn modelId="{AD406A04-3F51-4F5C-8D78-D672A79CE7AF}" type="presOf" srcId="{C3F72E5B-6F11-47DC-89E4-56EA5BE2F9ED}" destId="{6BD8B136-57C9-4DC8-9473-F945FFC327CA}" srcOrd="0" destOrd="0" presId="urn:microsoft.com/office/officeart/2005/8/layout/cycle3"/>
    <dgm:cxn modelId="{84D65D07-0591-42C4-8F4A-7AE493F9EFF4}" type="presOf" srcId="{EA484F68-18AD-4E54-A943-1EE00B3DF803}" destId="{E13A6FEA-A2C5-4160-ABF6-B9D068EA43F5}" srcOrd="0" destOrd="0" presId="urn:microsoft.com/office/officeart/2005/8/layout/cycle3"/>
    <dgm:cxn modelId="{00FDEB1C-87C3-483F-80BB-E840F2A40B05}" type="presOf" srcId="{FD253F64-EC56-4448-BE1A-62EFC8C53006}" destId="{FBDEC6CF-E3C3-4794-B062-D4122D166A07}" srcOrd="0" destOrd="0" presId="urn:microsoft.com/office/officeart/2005/8/layout/cycle3"/>
    <dgm:cxn modelId="{7422F325-C205-4CF3-B5C1-E741EF71244E}" srcId="{EA484F68-18AD-4E54-A943-1EE00B3DF803}" destId="{C3F72E5B-6F11-47DC-89E4-56EA5BE2F9ED}" srcOrd="1" destOrd="0" parTransId="{30143C15-CAF0-42E0-80B7-BA25C35EE563}" sibTransId="{DC610D58-6396-4771-A853-204D82DA093E}"/>
    <dgm:cxn modelId="{E0869879-E230-498C-BD85-DF79758902F4}" type="presOf" srcId="{F710E761-9B92-4DDB-BFBF-220EA13CE3B6}" destId="{7992E01A-1FFF-40E8-AB64-B7297B7612B8}" srcOrd="0" destOrd="0" presId="urn:microsoft.com/office/officeart/2005/8/layout/cycle3"/>
    <dgm:cxn modelId="{FACB68A8-ABA5-4164-A59A-3ADE6E90F95C}" srcId="{EA484F68-18AD-4E54-A943-1EE00B3DF803}" destId="{FD253F64-EC56-4448-BE1A-62EFC8C53006}" srcOrd="0" destOrd="0" parTransId="{478E8D21-0864-425A-8C83-447C7C8F01C1}" sibTransId="{58599E80-038A-4333-984B-B4569CF69845}"/>
    <dgm:cxn modelId="{019E89AC-34D4-47B9-9475-710A7D7B534F}" type="presOf" srcId="{58599E80-038A-4333-984B-B4569CF69845}" destId="{DF3C7927-608B-4F9D-9962-2A1FEB311526}" srcOrd="0" destOrd="0" presId="urn:microsoft.com/office/officeart/2005/8/layout/cycle3"/>
    <dgm:cxn modelId="{FDEA62D4-634D-4B18-807C-0A5ABCE254C9}" srcId="{EA484F68-18AD-4E54-A943-1EE00B3DF803}" destId="{BC49859E-FB63-4D5F-AC56-8C740B916AFA}" srcOrd="3" destOrd="0" parTransId="{E9566398-DB0D-4C2F-A612-CEC879E2E576}" sibTransId="{13A7B2D2-B04F-4993-BF25-262E5DC8C9BF}"/>
    <dgm:cxn modelId="{006656D8-C89C-435B-BEF4-C9EC0028082F}" type="presOf" srcId="{BC49859E-FB63-4D5F-AC56-8C740B916AFA}" destId="{6627D9F8-85E9-4ED2-830A-1D33D17D58C2}" srcOrd="0" destOrd="0" presId="urn:microsoft.com/office/officeart/2005/8/layout/cycle3"/>
    <dgm:cxn modelId="{8BF0F9E6-F005-434D-94E2-5B464077900A}" srcId="{EA484F68-18AD-4E54-A943-1EE00B3DF803}" destId="{F710E761-9B92-4DDB-BFBF-220EA13CE3B6}" srcOrd="2" destOrd="0" parTransId="{AF1A23EF-2220-4025-9786-9C3AD8C526B7}" sibTransId="{E7042014-F19C-4638-BBE9-8D2EC539F3A3}"/>
    <dgm:cxn modelId="{B727BFA0-619D-4CA9-9BB6-4A71C041D582}" type="presParOf" srcId="{E13A6FEA-A2C5-4160-ABF6-B9D068EA43F5}" destId="{F899897A-3033-4A51-862A-F144963039C3}" srcOrd="0" destOrd="0" presId="urn:microsoft.com/office/officeart/2005/8/layout/cycle3"/>
    <dgm:cxn modelId="{E9F4373E-6071-48B5-8341-C4CE2E465862}" type="presParOf" srcId="{F899897A-3033-4A51-862A-F144963039C3}" destId="{FBDEC6CF-E3C3-4794-B062-D4122D166A07}" srcOrd="0" destOrd="0" presId="urn:microsoft.com/office/officeart/2005/8/layout/cycle3"/>
    <dgm:cxn modelId="{F32BAA89-BABA-48CB-A429-47586054F74C}" type="presParOf" srcId="{F899897A-3033-4A51-862A-F144963039C3}" destId="{DF3C7927-608B-4F9D-9962-2A1FEB311526}" srcOrd="1" destOrd="0" presId="urn:microsoft.com/office/officeart/2005/8/layout/cycle3"/>
    <dgm:cxn modelId="{55D14FC3-6DEC-4347-88B3-D1BCD82C5C24}" type="presParOf" srcId="{F899897A-3033-4A51-862A-F144963039C3}" destId="{6BD8B136-57C9-4DC8-9473-F945FFC327CA}" srcOrd="2" destOrd="0" presId="urn:microsoft.com/office/officeart/2005/8/layout/cycle3"/>
    <dgm:cxn modelId="{DB064AE3-E937-4ED3-AEC2-85A123220D78}" type="presParOf" srcId="{F899897A-3033-4A51-862A-F144963039C3}" destId="{7992E01A-1FFF-40E8-AB64-B7297B7612B8}" srcOrd="3" destOrd="0" presId="urn:microsoft.com/office/officeart/2005/8/layout/cycle3"/>
    <dgm:cxn modelId="{9E8C7D85-91C5-4FA2-A9F3-BE2662DF5CFD}" type="presParOf" srcId="{F899897A-3033-4A51-862A-F144963039C3}" destId="{6627D9F8-85E9-4ED2-830A-1D33D17D58C2}" srcOrd="4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F14B7D0-5540-400A-A05F-2B217081068A}">
      <dsp:nvSpPr>
        <dsp:cNvPr id="0" name=""/>
        <dsp:cNvSpPr/>
      </dsp:nvSpPr>
      <dsp:spPr>
        <a:xfrm>
          <a:off x="0" y="1543049"/>
          <a:ext cx="9006415" cy="0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triangle" w="lg" len="lg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86405DB-4967-4383-9B43-5ECD2B09CD14}">
      <dsp:nvSpPr>
        <dsp:cNvPr id="0" name=""/>
        <dsp:cNvSpPr/>
      </dsp:nvSpPr>
      <dsp:spPr>
        <a:xfrm rot="8100000">
          <a:off x="49126" y="355612"/>
          <a:ext cx="226949" cy="226949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567DA80B-9FC6-4809-AA33-25B042981483}">
      <dsp:nvSpPr>
        <dsp:cNvPr id="0" name=""/>
        <dsp:cNvSpPr/>
      </dsp:nvSpPr>
      <dsp:spPr>
        <a:xfrm>
          <a:off x="74338" y="380824"/>
          <a:ext cx="176524" cy="176524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ECEC94C-9EF6-44CE-8762-74C584483CF9}">
      <dsp:nvSpPr>
        <dsp:cNvPr id="0" name=""/>
        <dsp:cNvSpPr/>
      </dsp:nvSpPr>
      <dsp:spPr>
        <a:xfrm>
          <a:off x="323077" y="629564"/>
          <a:ext cx="2495936" cy="9134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63500" rIns="63500" bIns="9525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000" b="0" kern="1200">
              <a:latin typeface="Arial"/>
            </a:rPr>
            <a:t>Por que utilizar?</a:t>
          </a:r>
        </a:p>
      </dsp:txBody>
      <dsp:txXfrm>
        <a:off x="323077" y="629564"/>
        <a:ext cx="2495936" cy="913485"/>
      </dsp:txXfrm>
    </dsp:sp>
    <dsp:sp modelId="{B0DEC470-2DB3-456F-9F3F-AB30B25707D9}">
      <dsp:nvSpPr>
        <dsp:cNvPr id="0" name=""/>
        <dsp:cNvSpPr/>
      </dsp:nvSpPr>
      <dsp:spPr>
        <a:xfrm>
          <a:off x="323077" y="308609"/>
          <a:ext cx="2495936" cy="3209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82550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1300" kern="1200">
              <a:latin typeface="Arial"/>
            </a:rPr>
            <a:t>Abordagem de BDs</a:t>
          </a:r>
          <a:endParaRPr lang="pt-BR" sz="1300" kern="1200"/>
        </a:p>
      </dsp:txBody>
      <dsp:txXfrm>
        <a:off x="323077" y="308609"/>
        <a:ext cx="2495936" cy="320954"/>
      </dsp:txXfrm>
    </dsp:sp>
    <dsp:sp modelId="{8824DFC4-6CF2-4894-853D-0EBE33363F47}">
      <dsp:nvSpPr>
        <dsp:cNvPr id="0" name=""/>
        <dsp:cNvSpPr/>
      </dsp:nvSpPr>
      <dsp:spPr>
        <a:xfrm>
          <a:off x="162600" y="629564"/>
          <a:ext cx="0" cy="913485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C5E8AD2-4715-4F69-B961-08DC1E648A83}">
      <dsp:nvSpPr>
        <dsp:cNvPr id="0" name=""/>
        <dsp:cNvSpPr/>
      </dsp:nvSpPr>
      <dsp:spPr>
        <a:xfrm>
          <a:off x="133714" y="1514164"/>
          <a:ext cx="57771" cy="5777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A9D5A1AF-7F43-4078-B67F-6695E530B311}">
      <dsp:nvSpPr>
        <dsp:cNvPr id="0" name=""/>
        <dsp:cNvSpPr/>
      </dsp:nvSpPr>
      <dsp:spPr>
        <a:xfrm rot="18900000">
          <a:off x="1547880" y="2503538"/>
          <a:ext cx="226949" cy="226949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DF5729A0-39D8-4C2B-9424-98908D4A78E4}">
      <dsp:nvSpPr>
        <dsp:cNvPr id="0" name=""/>
        <dsp:cNvSpPr/>
      </dsp:nvSpPr>
      <dsp:spPr>
        <a:xfrm>
          <a:off x="1573092" y="2528750"/>
          <a:ext cx="176524" cy="176524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C482373-C3F3-4CF2-8AB5-1D5DB2B4C7FE}">
      <dsp:nvSpPr>
        <dsp:cNvPr id="0" name=""/>
        <dsp:cNvSpPr/>
      </dsp:nvSpPr>
      <dsp:spPr>
        <a:xfrm>
          <a:off x="1821831" y="1543049"/>
          <a:ext cx="2495936" cy="9134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95250" rIns="0" bIns="63500" numCol="1" spcCol="1270" anchor="b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000" kern="1200">
              <a:latin typeface="Arial"/>
            </a:rPr>
            <a:t> 1° das principais característica de SGBD</a:t>
          </a:r>
          <a:endParaRPr lang="pt-BR" sz="1000" kern="1200"/>
        </a:p>
      </dsp:txBody>
      <dsp:txXfrm>
        <a:off x="1821831" y="1543049"/>
        <a:ext cx="2495936" cy="913485"/>
      </dsp:txXfrm>
    </dsp:sp>
    <dsp:sp modelId="{5B644103-B22E-49FA-B89F-6192BC778ACC}">
      <dsp:nvSpPr>
        <dsp:cNvPr id="0" name=""/>
        <dsp:cNvSpPr/>
      </dsp:nvSpPr>
      <dsp:spPr>
        <a:xfrm>
          <a:off x="1821831" y="2456535"/>
          <a:ext cx="2495936" cy="3209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82550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1300" kern="1200">
              <a:latin typeface="Arial"/>
            </a:rPr>
            <a:t> Auto-descrição</a:t>
          </a:r>
          <a:endParaRPr lang="pt-BR" sz="1300" kern="1200"/>
        </a:p>
      </dsp:txBody>
      <dsp:txXfrm>
        <a:off x="1821831" y="2456535"/>
        <a:ext cx="2495936" cy="320954"/>
      </dsp:txXfrm>
    </dsp:sp>
    <dsp:sp modelId="{45A5BF8C-C4D4-41F0-8790-82364092735E}">
      <dsp:nvSpPr>
        <dsp:cNvPr id="0" name=""/>
        <dsp:cNvSpPr/>
      </dsp:nvSpPr>
      <dsp:spPr>
        <a:xfrm>
          <a:off x="1661354" y="1543049"/>
          <a:ext cx="0" cy="913485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21844E8-EE8F-439D-ADB1-925D9B210F9F}">
      <dsp:nvSpPr>
        <dsp:cNvPr id="0" name=""/>
        <dsp:cNvSpPr/>
      </dsp:nvSpPr>
      <dsp:spPr>
        <a:xfrm>
          <a:off x="1632468" y="1514164"/>
          <a:ext cx="57771" cy="5777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ADE7C1B8-595B-463E-BC16-2AC10CD455A4}">
      <dsp:nvSpPr>
        <dsp:cNvPr id="0" name=""/>
        <dsp:cNvSpPr/>
      </dsp:nvSpPr>
      <dsp:spPr>
        <a:xfrm rot="8100000">
          <a:off x="3046633" y="355612"/>
          <a:ext cx="226949" cy="226949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46C17FCB-742A-4A39-9A8D-490166DB8C5E}">
      <dsp:nvSpPr>
        <dsp:cNvPr id="0" name=""/>
        <dsp:cNvSpPr/>
      </dsp:nvSpPr>
      <dsp:spPr>
        <a:xfrm>
          <a:off x="3071845" y="380824"/>
          <a:ext cx="176524" cy="176524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89244A0-219B-4771-A8D4-128537BD1C4F}">
      <dsp:nvSpPr>
        <dsp:cNvPr id="0" name=""/>
        <dsp:cNvSpPr/>
      </dsp:nvSpPr>
      <dsp:spPr>
        <a:xfrm>
          <a:off x="3320585" y="629564"/>
          <a:ext cx="2495936" cy="9134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63500" rIns="63500" bIns="9525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000" kern="1200">
              <a:latin typeface="Arial"/>
            </a:rPr>
            <a:t> 2° das principais característica de SGBD</a:t>
          </a:r>
          <a:endParaRPr lang="pt-BR" sz="1000" kern="1200"/>
        </a:p>
      </dsp:txBody>
      <dsp:txXfrm>
        <a:off x="3320585" y="629564"/>
        <a:ext cx="2495936" cy="913485"/>
      </dsp:txXfrm>
    </dsp:sp>
    <dsp:sp modelId="{2C52BDE3-A1AC-4427-B0FB-53F51AC5076D}">
      <dsp:nvSpPr>
        <dsp:cNvPr id="0" name=""/>
        <dsp:cNvSpPr/>
      </dsp:nvSpPr>
      <dsp:spPr>
        <a:xfrm>
          <a:off x="3320585" y="308609"/>
          <a:ext cx="2495936" cy="3209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82550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1300" b="1" kern="1200"/>
            <a:t> </a:t>
          </a:r>
          <a:r>
            <a:rPr lang="pt-BR" sz="1300" b="1" kern="1200">
              <a:latin typeface="Arial"/>
            </a:rPr>
            <a:t>Isolamento de dados e programa</a:t>
          </a:r>
          <a:endParaRPr lang="pt-BR" sz="1300" b="1" kern="1200"/>
        </a:p>
      </dsp:txBody>
      <dsp:txXfrm>
        <a:off x="3320585" y="308609"/>
        <a:ext cx="2495936" cy="320954"/>
      </dsp:txXfrm>
    </dsp:sp>
    <dsp:sp modelId="{365E0DE6-312B-4008-B6F4-FAAAF323275A}">
      <dsp:nvSpPr>
        <dsp:cNvPr id="0" name=""/>
        <dsp:cNvSpPr/>
      </dsp:nvSpPr>
      <dsp:spPr>
        <a:xfrm>
          <a:off x="3160108" y="629564"/>
          <a:ext cx="0" cy="913485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0169893-5611-4FFC-AADF-BCEA4BBF50EF}">
      <dsp:nvSpPr>
        <dsp:cNvPr id="0" name=""/>
        <dsp:cNvSpPr/>
      </dsp:nvSpPr>
      <dsp:spPr>
        <a:xfrm>
          <a:off x="3131222" y="1514164"/>
          <a:ext cx="57771" cy="5777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1947167E-24FC-4121-A105-6EFC5366D7CA}">
      <dsp:nvSpPr>
        <dsp:cNvPr id="0" name=""/>
        <dsp:cNvSpPr/>
      </dsp:nvSpPr>
      <dsp:spPr>
        <a:xfrm rot="18900000">
          <a:off x="4545387" y="2503538"/>
          <a:ext cx="226949" cy="226949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29BA9666-085C-447B-9B98-4DC3CCBB636F}">
      <dsp:nvSpPr>
        <dsp:cNvPr id="0" name=""/>
        <dsp:cNvSpPr/>
      </dsp:nvSpPr>
      <dsp:spPr>
        <a:xfrm>
          <a:off x="4570599" y="2528750"/>
          <a:ext cx="176524" cy="176524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D1B2673-26E4-444E-AF6B-CF496EF0C4DA}">
      <dsp:nvSpPr>
        <dsp:cNvPr id="0" name=""/>
        <dsp:cNvSpPr/>
      </dsp:nvSpPr>
      <dsp:spPr>
        <a:xfrm>
          <a:off x="4819339" y="1543049"/>
          <a:ext cx="2495936" cy="9134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95250" rIns="0" bIns="63500" numCol="1" spcCol="1270" anchor="b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000" b="0" kern="1200"/>
            <a:t> </a:t>
          </a:r>
          <a:r>
            <a:rPr lang="pt-BR" sz="1000" b="0" kern="1200">
              <a:latin typeface="Arial"/>
            </a:rPr>
            <a:t>3</a:t>
          </a:r>
          <a:r>
            <a:rPr lang="pt-BR" sz="1000" b="0" kern="1200"/>
            <a:t>° das principais característica de SGBD</a:t>
          </a:r>
          <a:endParaRPr lang="pt-BR" sz="1000" b="0" kern="1200">
            <a:latin typeface="Arial"/>
          </a:endParaRPr>
        </a:p>
      </dsp:txBody>
      <dsp:txXfrm>
        <a:off x="4819339" y="1543049"/>
        <a:ext cx="2495936" cy="913485"/>
      </dsp:txXfrm>
    </dsp:sp>
    <dsp:sp modelId="{A59A7ECF-4A4B-4C74-BA4E-43091CFEC2FF}">
      <dsp:nvSpPr>
        <dsp:cNvPr id="0" name=""/>
        <dsp:cNvSpPr/>
      </dsp:nvSpPr>
      <dsp:spPr>
        <a:xfrm>
          <a:off x="4819339" y="2456535"/>
          <a:ext cx="2495936" cy="3209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82550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1300" b="0" kern="1200">
              <a:latin typeface="Arial"/>
            </a:rPr>
            <a:t> </a:t>
          </a:r>
          <a:r>
            <a:rPr lang="pt-BR" sz="1300" b="1" kern="1200">
              <a:latin typeface="Arial"/>
            </a:rPr>
            <a:t>Múltiplas Visões</a:t>
          </a:r>
        </a:p>
      </dsp:txBody>
      <dsp:txXfrm>
        <a:off x="4819339" y="2456535"/>
        <a:ext cx="2495936" cy="320954"/>
      </dsp:txXfrm>
    </dsp:sp>
    <dsp:sp modelId="{D002B587-9719-4FA3-A594-1E617DD5848E}">
      <dsp:nvSpPr>
        <dsp:cNvPr id="0" name=""/>
        <dsp:cNvSpPr/>
      </dsp:nvSpPr>
      <dsp:spPr>
        <a:xfrm>
          <a:off x="4658862" y="1543049"/>
          <a:ext cx="0" cy="913485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5974287-4732-4FBD-B1EA-501FE53BEA7A}">
      <dsp:nvSpPr>
        <dsp:cNvPr id="0" name=""/>
        <dsp:cNvSpPr/>
      </dsp:nvSpPr>
      <dsp:spPr>
        <a:xfrm>
          <a:off x="4629976" y="1514164"/>
          <a:ext cx="57771" cy="5777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E403C97A-B12B-439C-8016-57C23820D093}">
      <dsp:nvSpPr>
        <dsp:cNvPr id="0" name=""/>
        <dsp:cNvSpPr/>
      </dsp:nvSpPr>
      <dsp:spPr>
        <a:xfrm rot="8100000">
          <a:off x="6044141" y="355612"/>
          <a:ext cx="226949" cy="226949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9B224B40-EAB3-4C95-8BDA-63F09DD6483F}">
      <dsp:nvSpPr>
        <dsp:cNvPr id="0" name=""/>
        <dsp:cNvSpPr/>
      </dsp:nvSpPr>
      <dsp:spPr>
        <a:xfrm>
          <a:off x="6069353" y="380824"/>
          <a:ext cx="176524" cy="176524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078819D-80FD-4179-A821-A6ED67403BFD}">
      <dsp:nvSpPr>
        <dsp:cNvPr id="0" name=""/>
        <dsp:cNvSpPr/>
      </dsp:nvSpPr>
      <dsp:spPr>
        <a:xfrm>
          <a:off x="6318093" y="629564"/>
          <a:ext cx="2495936" cy="9134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63500" rIns="63500" bIns="9525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000" b="0" kern="1200"/>
            <a:t> </a:t>
          </a:r>
          <a:r>
            <a:rPr lang="pt-BR" sz="1000" b="0" kern="1200">
              <a:latin typeface="Arial"/>
            </a:rPr>
            <a:t>4</a:t>
          </a:r>
          <a:r>
            <a:rPr lang="pt-BR" sz="1000" b="0" kern="1200"/>
            <a:t>° das principais característica de SGBD</a:t>
          </a:r>
          <a:endParaRPr lang="pt-BR" sz="1000" b="0" kern="1200">
            <a:latin typeface="Arial"/>
          </a:endParaRPr>
        </a:p>
      </dsp:txBody>
      <dsp:txXfrm>
        <a:off x="6318093" y="629564"/>
        <a:ext cx="2495936" cy="913485"/>
      </dsp:txXfrm>
    </dsp:sp>
    <dsp:sp modelId="{4C4F7B2F-1A2D-46FC-A239-CA9A76CA40D0}">
      <dsp:nvSpPr>
        <dsp:cNvPr id="0" name=""/>
        <dsp:cNvSpPr/>
      </dsp:nvSpPr>
      <dsp:spPr>
        <a:xfrm>
          <a:off x="6318093" y="308609"/>
          <a:ext cx="2495936" cy="3209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82550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1300" b="0" kern="1200">
              <a:latin typeface="Arial"/>
            </a:rPr>
            <a:t> </a:t>
          </a:r>
          <a:r>
            <a:rPr lang="pt-BR" sz="1300" b="1" kern="1200">
              <a:latin typeface="Arial"/>
            </a:rPr>
            <a:t>Compartilhamento e Processamento de transações</a:t>
          </a:r>
        </a:p>
      </dsp:txBody>
      <dsp:txXfrm>
        <a:off x="6318093" y="308609"/>
        <a:ext cx="2495936" cy="320954"/>
      </dsp:txXfrm>
    </dsp:sp>
    <dsp:sp modelId="{F952D3EA-B4A8-440E-B2AF-B2B443D6F1D1}">
      <dsp:nvSpPr>
        <dsp:cNvPr id="0" name=""/>
        <dsp:cNvSpPr/>
      </dsp:nvSpPr>
      <dsp:spPr>
        <a:xfrm>
          <a:off x="6157616" y="629564"/>
          <a:ext cx="0" cy="913485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C56C078-905D-45F6-9583-EEC5288AA639}">
      <dsp:nvSpPr>
        <dsp:cNvPr id="0" name=""/>
        <dsp:cNvSpPr/>
      </dsp:nvSpPr>
      <dsp:spPr>
        <a:xfrm>
          <a:off x="6128730" y="1514164"/>
          <a:ext cx="57771" cy="5777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F14B7D0-5540-400A-A05F-2B217081068A}">
      <dsp:nvSpPr>
        <dsp:cNvPr id="0" name=""/>
        <dsp:cNvSpPr/>
      </dsp:nvSpPr>
      <dsp:spPr>
        <a:xfrm>
          <a:off x="0" y="1543049"/>
          <a:ext cx="7376583" cy="0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triangle" w="lg" len="lg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D054BF5-4CE3-4B63-9CA0-3C090C755647}">
      <dsp:nvSpPr>
        <dsp:cNvPr id="0" name=""/>
        <dsp:cNvSpPr/>
      </dsp:nvSpPr>
      <dsp:spPr>
        <a:xfrm rot="8100000">
          <a:off x="48545" y="355612"/>
          <a:ext cx="226949" cy="226949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413C2544-814C-4EA1-AD62-4650847AF57E}">
      <dsp:nvSpPr>
        <dsp:cNvPr id="0" name=""/>
        <dsp:cNvSpPr/>
      </dsp:nvSpPr>
      <dsp:spPr>
        <a:xfrm>
          <a:off x="73757" y="380824"/>
          <a:ext cx="176524" cy="176524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9088C42-2AB4-4A2E-A602-8761B2C8C92B}">
      <dsp:nvSpPr>
        <dsp:cNvPr id="0" name=""/>
        <dsp:cNvSpPr/>
      </dsp:nvSpPr>
      <dsp:spPr>
        <a:xfrm>
          <a:off x="322496" y="629564"/>
          <a:ext cx="2453766" cy="9134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9FF8FA2-F683-4142-B425-A00D26E8E43B}">
      <dsp:nvSpPr>
        <dsp:cNvPr id="0" name=""/>
        <dsp:cNvSpPr/>
      </dsp:nvSpPr>
      <dsp:spPr>
        <a:xfrm>
          <a:off x="322496" y="308609"/>
          <a:ext cx="2453766" cy="3209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82550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1300" kern="1200">
              <a:latin typeface="Arial"/>
            </a:rPr>
            <a:t> Atores</a:t>
          </a:r>
          <a:r>
            <a:rPr lang="pt-BR" sz="1300" b="1" kern="1200">
              <a:latin typeface="Arial"/>
            </a:rPr>
            <a:t> no cenário de </a:t>
          </a:r>
          <a:r>
            <a:rPr lang="pt-BR" sz="1300" b="1" kern="1200" err="1">
              <a:latin typeface="Arial"/>
            </a:rPr>
            <a:t>BDs</a:t>
          </a:r>
          <a:endParaRPr lang="pt-BR" sz="1300" b="1" kern="1200"/>
        </a:p>
      </dsp:txBody>
      <dsp:txXfrm>
        <a:off x="322496" y="308609"/>
        <a:ext cx="2453766" cy="320954"/>
      </dsp:txXfrm>
    </dsp:sp>
    <dsp:sp modelId="{A4FDD2E4-96D7-4AC1-B879-A6492E4D35E3}">
      <dsp:nvSpPr>
        <dsp:cNvPr id="0" name=""/>
        <dsp:cNvSpPr/>
      </dsp:nvSpPr>
      <dsp:spPr>
        <a:xfrm>
          <a:off x="162019" y="629564"/>
          <a:ext cx="0" cy="913485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C331ACD-2761-4884-8C9D-FD1E1E4BDA74}">
      <dsp:nvSpPr>
        <dsp:cNvPr id="0" name=""/>
        <dsp:cNvSpPr/>
      </dsp:nvSpPr>
      <dsp:spPr>
        <a:xfrm>
          <a:off x="133133" y="1514164"/>
          <a:ext cx="57771" cy="5777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610EBA77-ABD5-45E3-A555-F161B04D9EFF}">
      <dsp:nvSpPr>
        <dsp:cNvPr id="0" name=""/>
        <dsp:cNvSpPr/>
      </dsp:nvSpPr>
      <dsp:spPr>
        <a:xfrm rot="18900000">
          <a:off x="1520929" y="2503538"/>
          <a:ext cx="226949" cy="226949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D784C60F-A6BD-4916-A93C-25D330E865FF}">
      <dsp:nvSpPr>
        <dsp:cNvPr id="0" name=""/>
        <dsp:cNvSpPr/>
      </dsp:nvSpPr>
      <dsp:spPr>
        <a:xfrm>
          <a:off x="1546141" y="2528750"/>
          <a:ext cx="176524" cy="176524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3AAD617-4984-4431-9B91-CF25FBA290DC}">
      <dsp:nvSpPr>
        <dsp:cNvPr id="0" name=""/>
        <dsp:cNvSpPr/>
      </dsp:nvSpPr>
      <dsp:spPr>
        <a:xfrm>
          <a:off x="1794881" y="1543049"/>
          <a:ext cx="2453766" cy="9134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86C3C42-769F-45F5-97FD-414F13761DDF}">
      <dsp:nvSpPr>
        <dsp:cNvPr id="0" name=""/>
        <dsp:cNvSpPr/>
      </dsp:nvSpPr>
      <dsp:spPr>
        <a:xfrm>
          <a:off x="1794881" y="2456535"/>
          <a:ext cx="2453766" cy="3209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82550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1300" b="1" kern="1200">
              <a:latin typeface="Arial"/>
            </a:rPr>
            <a:t> </a:t>
          </a:r>
          <a:r>
            <a:rPr lang="pt-BR" sz="1300" b="1" kern="1200" err="1">
              <a:latin typeface="Arial"/>
            </a:rPr>
            <a:t>Workers</a:t>
          </a:r>
          <a:r>
            <a:rPr lang="pt-BR" sz="1300" b="1" kern="1200">
              <a:latin typeface="Arial"/>
            </a:rPr>
            <a:t> – background</a:t>
          </a:r>
        </a:p>
      </dsp:txBody>
      <dsp:txXfrm>
        <a:off x="1794881" y="2456535"/>
        <a:ext cx="2453766" cy="320954"/>
      </dsp:txXfrm>
    </dsp:sp>
    <dsp:sp modelId="{EF6E046E-2113-41F8-888F-9A39CB241424}">
      <dsp:nvSpPr>
        <dsp:cNvPr id="0" name=""/>
        <dsp:cNvSpPr/>
      </dsp:nvSpPr>
      <dsp:spPr>
        <a:xfrm>
          <a:off x="1634403" y="1543049"/>
          <a:ext cx="0" cy="913485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EFA97F0-7B08-4B63-9033-6DEDCFE2F528}">
      <dsp:nvSpPr>
        <dsp:cNvPr id="0" name=""/>
        <dsp:cNvSpPr/>
      </dsp:nvSpPr>
      <dsp:spPr>
        <a:xfrm>
          <a:off x="1605517" y="1514164"/>
          <a:ext cx="57771" cy="5777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34775324-CF5E-476C-8A1C-55CD939B77B5}">
      <dsp:nvSpPr>
        <dsp:cNvPr id="0" name=""/>
        <dsp:cNvSpPr/>
      </dsp:nvSpPr>
      <dsp:spPr>
        <a:xfrm rot="8100000">
          <a:off x="2993313" y="355612"/>
          <a:ext cx="226949" cy="226949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65D0796F-4303-47BD-AB9E-11A9ED6B02CB}">
      <dsp:nvSpPr>
        <dsp:cNvPr id="0" name=""/>
        <dsp:cNvSpPr/>
      </dsp:nvSpPr>
      <dsp:spPr>
        <a:xfrm>
          <a:off x="3018525" y="380824"/>
          <a:ext cx="176524" cy="176524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02D1791-0DF6-4745-B706-9911983EF934}">
      <dsp:nvSpPr>
        <dsp:cNvPr id="0" name=""/>
        <dsp:cNvSpPr/>
      </dsp:nvSpPr>
      <dsp:spPr>
        <a:xfrm>
          <a:off x="3267265" y="629564"/>
          <a:ext cx="2453766" cy="9134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EE62FF-8428-4B40-B39B-FACA09782E67}">
      <dsp:nvSpPr>
        <dsp:cNvPr id="0" name=""/>
        <dsp:cNvSpPr/>
      </dsp:nvSpPr>
      <dsp:spPr>
        <a:xfrm>
          <a:off x="3267265" y="308609"/>
          <a:ext cx="2453766" cy="3209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82550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1300" b="1" kern="1200">
              <a:latin typeface="Arial"/>
            </a:rPr>
            <a:t> Vantagens da abordagem de </a:t>
          </a:r>
          <a:r>
            <a:rPr lang="pt-BR" sz="1300" b="1" kern="1200" err="1">
              <a:latin typeface="Arial"/>
            </a:rPr>
            <a:t>SGBDs</a:t>
          </a:r>
          <a:endParaRPr lang="pt-BR" sz="1300" b="1" kern="1200">
            <a:latin typeface="Arial"/>
          </a:endParaRPr>
        </a:p>
      </dsp:txBody>
      <dsp:txXfrm>
        <a:off x="3267265" y="308609"/>
        <a:ext cx="2453766" cy="320954"/>
      </dsp:txXfrm>
    </dsp:sp>
    <dsp:sp modelId="{14996CFD-28F2-4185-A440-D5A135677E79}">
      <dsp:nvSpPr>
        <dsp:cNvPr id="0" name=""/>
        <dsp:cNvSpPr/>
      </dsp:nvSpPr>
      <dsp:spPr>
        <a:xfrm>
          <a:off x="3106788" y="629564"/>
          <a:ext cx="0" cy="913485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F010418-D12B-4013-9437-D5C739F5C261}">
      <dsp:nvSpPr>
        <dsp:cNvPr id="0" name=""/>
        <dsp:cNvSpPr/>
      </dsp:nvSpPr>
      <dsp:spPr>
        <a:xfrm>
          <a:off x="3077902" y="1514164"/>
          <a:ext cx="57771" cy="5777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692A85D3-FDB9-44F9-9453-333737CBC7DF}">
      <dsp:nvSpPr>
        <dsp:cNvPr id="0" name=""/>
        <dsp:cNvSpPr/>
      </dsp:nvSpPr>
      <dsp:spPr>
        <a:xfrm rot="18900000">
          <a:off x="4465697" y="2503538"/>
          <a:ext cx="226949" cy="226949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9D69B92A-22A4-4F6B-BA8B-7F7CCF50004C}">
      <dsp:nvSpPr>
        <dsp:cNvPr id="0" name=""/>
        <dsp:cNvSpPr/>
      </dsp:nvSpPr>
      <dsp:spPr>
        <a:xfrm>
          <a:off x="4490910" y="2528750"/>
          <a:ext cx="176524" cy="176524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02860D6-7000-457D-9C73-800599220972}">
      <dsp:nvSpPr>
        <dsp:cNvPr id="0" name=""/>
        <dsp:cNvSpPr/>
      </dsp:nvSpPr>
      <dsp:spPr>
        <a:xfrm>
          <a:off x="4739649" y="1543049"/>
          <a:ext cx="2453766" cy="9134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EBA20AF-525B-4E85-ACF8-3514D312C015}">
      <dsp:nvSpPr>
        <dsp:cNvPr id="0" name=""/>
        <dsp:cNvSpPr/>
      </dsp:nvSpPr>
      <dsp:spPr>
        <a:xfrm>
          <a:off x="4739649" y="2456535"/>
          <a:ext cx="2453766" cy="3209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82550" bIns="0" numCol="1" spcCol="1270" anchor="ctr" anchorCtr="0">
          <a:noAutofit/>
        </a:bodyPr>
        <a:lstStyle/>
        <a:p>
          <a:pPr marL="0" lvl="0" indent="0" algn="l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1300" b="1" kern="1200">
              <a:latin typeface="Arial"/>
            </a:rPr>
            <a:t>Quando não utilizar </a:t>
          </a:r>
          <a:r>
            <a:rPr lang="pt-BR" sz="1300" b="1" kern="1200" err="1">
              <a:latin typeface="Arial"/>
            </a:rPr>
            <a:t>SGBDs</a:t>
          </a:r>
          <a:endParaRPr lang="pt-BR" sz="1300" b="1" kern="1200">
            <a:latin typeface="Arial"/>
          </a:endParaRPr>
        </a:p>
      </dsp:txBody>
      <dsp:txXfrm>
        <a:off x="4739649" y="2456535"/>
        <a:ext cx="2453766" cy="320954"/>
      </dsp:txXfrm>
    </dsp:sp>
    <dsp:sp modelId="{0CFB56D4-E79A-429A-9920-BDF9AB1C5AF7}">
      <dsp:nvSpPr>
        <dsp:cNvPr id="0" name=""/>
        <dsp:cNvSpPr/>
      </dsp:nvSpPr>
      <dsp:spPr>
        <a:xfrm>
          <a:off x="4579172" y="1543049"/>
          <a:ext cx="0" cy="913485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8ADBCC6-9D2D-411F-AA91-7D2A08E9E4E6}">
      <dsp:nvSpPr>
        <dsp:cNvPr id="0" name=""/>
        <dsp:cNvSpPr/>
      </dsp:nvSpPr>
      <dsp:spPr>
        <a:xfrm>
          <a:off x="4550286" y="1514164"/>
          <a:ext cx="57771" cy="5777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3C7927-608B-4F9D-9962-2A1FEB311526}">
      <dsp:nvSpPr>
        <dsp:cNvPr id="0" name=""/>
        <dsp:cNvSpPr/>
      </dsp:nvSpPr>
      <dsp:spPr>
        <a:xfrm>
          <a:off x="234578" y="82193"/>
          <a:ext cx="1827426" cy="1827426"/>
        </a:xfrm>
        <a:prstGeom prst="circularArrow">
          <a:avLst>
            <a:gd name="adj1" fmla="val 4668"/>
            <a:gd name="adj2" fmla="val 272909"/>
            <a:gd name="adj3" fmla="val 13532928"/>
            <a:gd name="adj4" fmla="val 17571858"/>
            <a:gd name="adj5" fmla="val 4847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BDEC6CF-E3C3-4794-B062-D4122D166A07}">
      <dsp:nvSpPr>
        <dsp:cNvPr id="0" name=""/>
        <dsp:cNvSpPr/>
      </dsp:nvSpPr>
      <dsp:spPr>
        <a:xfrm>
          <a:off x="656567" y="85395"/>
          <a:ext cx="983449" cy="49172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000" b="1" kern="1200">
              <a:latin typeface="Arial"/>
            </a:rPr>
            <a:t> Requisitos</a:t>
          </a:r>
          <a:endParaRPr lang="pt-BR" sz="1000" b="1" kern="1200"/>
        </a:p>
      </dsp:txBody>
      <dsp:txXfrm>
        <a:off x="680571" y="109399"/>
        <a:ext cx="935441" cy="443716"/>
      </dsp:txXfrm>
    </dsp:sp>
    <dsp:sp modelId="{6BD8B136-57C9-4DC8-9473-F945FFC327CA}">
      <dsp:nvSpPr>
        <dsp:cNvPr id="0" name=""/>
        <dsp:cNvSpPr/>
      </dsp:nvSpPr>
      <dsp:spPr>
        <a:xfrm>
          <a:off x="1312734" y="741563"/>
          <a:ext cx="983449" cy="49172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000" b="1" kern="1200">
              <a:latin typeface="Arial"/>
            </a:rPr>
            <a:t> Desenvolver</a:t>
          </a:r>
          <a:endParaRPr lang="pt-BR" sz="1000" b="1" kern="1200"/>
        </a:p>
      </dsp:txBody>
      <dsp:txXfrm>
        <a:off x="1336738" y="765567"/>
        <a:ext cx="935441" cy="443716"/>
      </dsp:txXfrm>
    </dsp:sp>
    <dsp:sp modelId="{7992E01A-1FFF-40E8-AB64-B7297B7612B8}">
      <dsp:nvSpPr>
        <dsp:cNvPr id="0" name=""/>
        <dsp:cNvSpPr/>
      </dsp:nvSpPr>
      <dsp:spPr>
        <a:xfrm>
          <a:off x="656567" y="1397730"/>
          <a:ext cx="983449" cy="49172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000" b="1" kern="1200">
              <a:latin typeface="Arial"/>
            </a:rPr>
            <a:t> Testar</a:t>
          </a:r>
          <a:endParaRPr lang="pt-BR" sz="1000" b="1" kern="1200"/>
        </a:p>
      </dsp:txBody>
      <dsp:txXfrm>
        <a:off x="680571" y="1421734"/>
        <a:ext cx="935441" cy="443716"/>
      </dsp:txXfrm>
    </dsp:sp>
    <dsp:sp modelId="{6627D9F8-85E9-4ED2-830A-1D33D17D58C2}">
      <dsp:nvSpPr>
        <dsp:cNvPr id="0" name=""/>
        <dsp:cNvSpPr/>
      </dsp:nvSpPr>
      <dsp:spPr>
        <a:xfrm>
          <a:off x="400" y="741563"/>
          <a:ext cx="983449" cy="49172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000" b="1" kern="1200">
              <a:latin typeface="Arial"/>
            </a:rPr>
            <a:t> Aprimorar</a:t>
          </a:r>
          <a:endParaRPr lang="pt-BR" sz="1000" b="1" kern="1200"/>
        </a:p>
      </dsp:txBody>
      <dsp:txXfrm>
        <a:off x="24404" y="765567"/>
        <a:ext cx="935441" cy="44371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3C7927-608B-4F9D-9962-2A1FEB311526}">
      <dsp:nvSpPr>
        <dsp:cNvPr id="0" name=""/>
        <dsp:cNvSpPr/>
      </dsp:nvSpPr>
      <dsp:spPr>
        <a:xfrm>
          <a:off x="234578" y="82193"/>
          <a:ext cx="1827426" cy="1827426"/>
        </a:xfrm>
        <a:prstGeom prst="circularArrow">
          <a:avLst>
            <a:gd name="adj1" fmla="val 4668"/>
            <a:gd name="adj2" fmla="val 272909"/>
            <a:gd name="adj3" fmla="val 13532928"/>
            <a:gd name="adj4" fmla="val 17571858"/>
            <a:gd name="adj5" fmla="val 4847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BDEC6CF-E3C3-4794-B062-D4122D166A07}">
      <dsp:nvSpPr>
        <dsp:cNvPr id="0" name=""/>
        <dsp:cNvSpPr/>
      </dsp:nvSpPr>
      <dsp:spPr>
        <a:xfrm>
          <a:off x="656567" y="85395"/>
          <a:ext cx="983449" cy="49172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000" b="1" kern="1200">
              <a:latin typeface="Arial"/>
            </a:rPr>
            <a:t> Requisitos</a:t>
          </a:r>
          <a:endParaRPr lang="pt-BR" sz="1000" b="1" kern="1200"/>
        </a:p>
      </dsp:txBody>
      <dsp:txXfrm>
        <a:off x="680571" y="109399"/>
        <a:ext cx="935441" cy="443716"/>
      </dsp:txXfrm>
    </dsp:sp>
    <dsp:sp modelId="{6BD8B136-57C9-4DC8-9473-F945FFC327CA}">
      <dsp:nvSpPr>
        <dsp:cNvPr id="0" name=""/>
        <dsp:cNvSpPr/>
      </dsp:nvSpPr>
      <dsp:spPr>
        <a:xfrm>
          <a:off x="1312734" y="741563"/>
          <a:ext cx="983449" cy="49172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000" b="1" kern="1200">
              <a:latin typeface="Arial"/>
            </a:rPr>
            <a:t> Desenvolver</a:t>
          </a:r>
          <a:endParaRPr lang="pt-BR" sz="1000" b="1" kern="1200"/>
        </a:p>
      </dsp:txBody>
      <dsp:txXfrm>
        <a:off x="1336738" y="765567"/>
        <a:ext cx="935441" cy="443716"/>
      </dsp:txXfrm>
    </dsp:sp>
    <dsp:sp modelId="{7992E01A-1FFF-40E8-AB64-B7297B7612B8}">
      <dsp:nvSpPr>
        <dsp:cNvPr id="0" name=""/>
        <dsp:cNvSpPr/>
      </dsp:nvSpPr>
      <dsp:spPr>
        <a:xfrm>
          <a:off x="656567" y="1397730"/>
          <a:ext cx="983449" cy="49172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000" b="1" kern="1200">
              <a:latin typeface="Arial"/>
            </a:rPr>
            <a:t> Testar</a:t>
          </a:r>
          <a:endParaRPr lang="pt-BR" sz="1000" b="1" kern="1200"/>
        </a:p>
      </dsp:txBody>
      <dsp:txXfrm>
        <a:off x="680571" y="1421734"/>
        <a:ext cx="935441" cy="443716"/>
      </dsp:txXfrm>
    </dsp:sp>
    <dsp:sp modelId="{6627D9F8-85E9-4ED2-830A-1D33D17D58C2}">
      <dsp:nvSpPr>
        <dsp:cNvPr id="0" name=""/>
        <dsp:cNvSpPr/>
      </dsp:nvSpPr>
      <dsp:spPr>
        <a:xfrm>
          <a:off x="400" y="741563"/>
          <a:ext cx="983449" cy="49172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000" b="1" kern="1200">
              <a:latin typeface="Arial"/>
            </a:rPr>
            <a:t> Aprimorar</a:t>
          </a:r>
          <a:endParaRPr lang="pt-BR" sz="1000" b="1" kern="1200"/>
        </a:p>
      </dsp:txBody>
      <dsp:txXfrm>
        <a:off x="24404" y="765567"/>
        <a:ext cx="935441" cy="44371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7/3/layout/DropPinTimeline">
  <dgm:title val="Drop Pin Timeline"/>
  <dgm:desc val="Use to show a list of events in chronological order. An invisible box next to the pin contains the date and the description is immediately below. It can display a medium amount of text and medium length date format."/>
  <dgm:catLst>
    <dgm:cat type="timeline" pri="500"/>
    <dgm:cat type="process" pri="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">
    <dgm:varLst>
      <dgm:chMax/>
      <dgm:chPref/>
      <dgm:animLvl val="lvl"/>
    </dgm:varLst>
    <dgm:alg type="composite"/>
    <dgm:shape xmlns:r="http://schemas.openxmlformats.org/officeDocument/2006/relationships" r:blip="">
      <dgm:adjLst/>
    </dgm:shape>
    <dgm:constrLst>
      <dgm:constr type="w" for="ch" forName="divider" refType="w"/>
      <dgm:constr type="h" for="ch" forName="divider"/>
      <dgm:constr type="ctrY" for="ch" forName="divider" refType="h" fact="0.5"/>
      <dgm:constr type="l" for="ch" forName="divider"/>
      <dgm:constr type="w" for="ch" forName="nodes" refType="w"/>
      <dgm:constr type="h" for="ch" forName="nodes" refType="h" fact="0.8"/>
      <dgm:constr type="ctrY" for="ch" forName="nodes" refType="h" fact="0.5"/>
    </dgm:constrLst>
    <dgm:layoutNode name="divider" styleLbl="fgAcc1">
      <dgm:alg type="sp"/>
      <dgm:choose name="ArrowShape">
        <dgm:if name="ArrowShapeLTR" func="var" arg="dir" op="equ" val="norm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 w="19050">
                    <a:solidFill>
                      <a:srgbClr val="000000"/>
                    </a:solidFill>
                    <a:tailEnd type="triangle" w="lg" len="lg"/>
                  </a:ln>
                </dgm1612:spPr>
              </a:ext>
            </dgm:extLst>
          </dgm:shape>
        </dgm:if>
        <dgm:else name="ArrowShapeRTL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>
                    <a:solidFill>
                      <a:srgbClr val="000000"/>
                    </a:solidFill>
                    <a:headEnd type="triangle" w="lg" len="lg"/>
                  </a:ln>
                </dgm1612:spPr>
              </a:ext>
            </dgm:extLst>
          </dgm:shape>
        </dgm:else>
      </dgm:choose>
      <dgm:presOf/>
      <dgm:constrLst/>
      <dgm:ruleLst/>
    </dgm:layoutNode>
    <dgm:layoutNode name="nodes">
      <dgm:varLst>
        <dgm:chMax/>
        <dgm:chPref/>
        <dgm:animLvl val="lvl"/>
      </dgm:varLst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constrLst>
        <dgm:constr type="primFontSz" for="des" forName="L1TextContainer" val="20"/>
        <dgm:constr type="primFontSz" for="des" forName="L2TextContainer" refType="primFontSz" refFor="des" refForName="L1TextContainer" op="equ" fact="0.75"/>
        <dgm:constr type="w" for="ch" forName="composite" refType="w"/>
        <dgm:constr type="h" for="ch" forName="composite" refType="h"/>
        <dgm:constr type="w" for="ch" forName="spaceBetweenRectangles" refType="w" refFor="ch" refForName="composite" fact="-0.5"/>
        <dgm:constr type="w" for="ch" ptType="sibTrans" op="equ"/>
        <dgm:constr type="primFontSz" for="des" forName="L1TextContainer" op="equ"/>
        <dgm:constr type="primFontSz" for="des" forName="L2TextContainer" op="equ"/>
        <dgm:constr type="primFontSz" for="des" forName="L1TextContainer1" val="20"/>
        <dgm:constr type="primFontSz" for="des" forName="L2TextContainer1" refType="primFontSz" refFor="des" refForName="L1TextContainer1" op="equ" fact="0.75"/>
        <dgm:constr type="w" for="ch" forName="composite1" refType="w"/>
        <dgm:constr type="h" for="ch" forName="composite1" refType="h"/>
        <dgm:constr type="w" for="ch" forName="spaceBetweenRectangles1" refType="w" refFor="ch" refForName="composite1" fact="0.28"/>
        <dgm:constr type="primFontSz" for="des" forName="L1TextContainer1" op="equ"/>
        <dgm:constr type="primFontSz" for="des" forName="L2TextContainer1" op="equ"/>
      </dgm:constrLst>
      <dgm:choose name="LayoutBasedOnCountOfNodes">
        <dgm:if name="LessThanOrEqualToTwoNodes" axis="ch" ptType="node" func="cnt" op="lte" val="2">
          <dgm:forEach name="nodesForEach1" axis="ch" ptType="node">
            <dgm:layoutNode name="composite1">
              <dgm:alg type="composite"/>
              <dgm:shape xmlns:r="http://schemas.openxmlformats.org/officeDocument/2006/relationships" r:blip="">
                <dgm:adjLst/>
              </dgm:shape>
              <dgm:choose name="CaseForLayoutDirection1">
                <dgm:if name="CaseForLayoutDirectionLTR1" func="var" arg="dir" op="equ" val="norm">
                  <dgm:choose name="CaseForPlacingNodesAboveAndBelowDividerLTR1">
                    <dgm:if name="CaseForPlacingNodeAboveDividerLTR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LTR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if>
                <dgm:else name="CaseForLayoutDirectionRTL1">
                  <dgm:choose name="CaseForPlacingNodesAboveAndBelowDividerRTL1">
                    <dgm:if name="CaseForPlacingNodeAboveDividerRTL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RTL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else>
              </dgm:choose>
              <dgm:layoutNode name="ConnectorPoint1" styleLbl="lnNode1" moveWith="ConnectLine1">
                <dgm:alg type="sp"/>
                <dgm:shape xmlns:r="http://schemas.openxmlformats.org/officeDocument/2006/relationships" type="ellipse" r:blip="" zOrderOff="10">
                  <dgm:adjLst/>
                </dgm:shape>
                <dgm:presOf/>
                <dgm:constrLst>
                  <dgm:constr type="w" refType="h" op="equ"/>
                </dgm:constrLst>
              </dgm:layoutNode>
              <dgm:layoutNode name="DropPinPlaceHolder1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1" refType="w"/>
                  <dgm:constr type="h" for="ch" forName="DropPin1" refType="h"/>
                  <dgm:constr type="ctrX" for="ch" forName="DropPin1" refType="w" fact="0.5"/>
                  <dgm:constr type="ctrY" for="ch" forName="DropPin1" refType="h" fact="0.5"/>
                  <dgm:constr type="w" for="ch" forName="Ellipse1" refType="w" refFor="ch" refForName="DropPin1" fact="0.55"/>
                  <dgm:constr type="h" for="ch" forName="Ellipse1" refType="w" refFor="ch" refForName="DropPin1" fact="0.55"/>
                  <dgm:constr type="ctrX" for="ch" forName="Ellipse1" refType="ctrX" refFor="ch" refForName="DropPin1"/>
                  <dgm:constr type="ctrY" for="ch" forName="Ellipse1" refType="ctrY" refFor="ch" refForName="DropPin1"/>
                </dgm:constrLst>
                <dgm:layoutNode name="DropPin1" styleLbl="alignNode1">
                  <dgm:alg type="sp"/>
                  <dgm:choose name="CaseForPlacingTearDropAboveAndBelowDivider1">
                    <dgm:if name="CaseForPlacingTearDropAboveDivider1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1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1" styleLbl="fgAcc1" moveWith="DropPin1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1" styleLbl="revTx" moveWith="L1TextContainer">
                <dgm:varLst>
                  <dgm:bulletEnabled val="1"/>
                </dgm:varLst>
                <dgm:choose name="casesForTxtDirLogic1">
                  <dgm:if name="Name771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5"/>
                      <dgm:constr type="bMarg" refType="primFontSz" fact="0.75"/>
                    </dgm:constrLst>
                  </dgm:if>
                  <dgm:else name="Name881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1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1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1" axis="followSib" ptType="sibTrans" cnt="1">
              <dgm:layoutNode name="spaceBetweenRectangles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if>
        <dgm:else name="MoreThanTwoNodes">
          <dgm:forEach name="nodesForEach" axis="ch" ptType="node">
            <dgm:layoutNode name="composite">
              <dgm:alg type="composite"/>
              <dgm:shape xmlns:r="http://schemas.openxmlformats.org/officeDocument/2006/relationships" r:blip="">
                <dgm:adjLst/>
              </dgm:shape>
              <dgm:choose name="CaseForLayoutDirection">
                <dgm:if name="CaseForLayoutDirectionLTR" func="var" arg="dir" op="equ" val="norm">
                  <dgm:choose name="CaseForPlacingNodesAboveAndBelowDividerLTR">
                    <dgm:if name="CaseForPlacingNodeAboveDividerLTR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LTR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if>
                <dgm:else name="CaseForLayoutDirectionRTL">
                  <dgm:choose name="CaseForPlacingNodesAboveAndBelowDividerRTL">
                    <dgm:if name="CaseForPlacingNodeAboveDividerRTL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RTL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else>
              </dgm:choose>
              <dgm:layoutNode name="ConnectorPoint" styleLbl="lnNode1" moveWith="ConnectLine">
                <dgm:alg type="sp"/>
                <dgm:shape xmlns:r="http://schemas.openxmlformats.org/officeDocument/2006/relationships" type="ellipse" r:blip="" zOrderOff="10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6350"/>
                      </dgm1612:spPr>
                    </a:ext>
                  </dgm:extLst>
                </dgm:shape>
                <dgm:presOf/>
                <dgm:constrLst>
                  <dgm:constr type="w" refType="h" op="equ"/>
                </dgm:constrLst>
              </dgm:layoutNode>
              <dgm:layoutNode name="DropPinPlaceHolder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" refType="w"/>
                  <dgm:constr type="h" for="ch" forName="DropPin" refType="h"/>
                  <dgm:constr type="ctrX" for="ch" forName="DropPin" refType="w" fact="0.5"/>
                  <dgm:constr type="ctrY" for="ch" forName="DropPin" refType="h" fact="0.5"/>
                  <dgm:constr type="w" for="ch" forName="Ellipse" refType="w" refFor="ch" refForName="DropPin" fact="0.55"/>
                  <dgm:constr type="h" for="ch" forName="Ellipse" refType="w" refFor="ch" refForName="DropPin" fact="0.55"/>
                  <dgm:constr type="ctrX" for="ch" forName="Ellipse" refType="ctrX" refFor="ch" refForName="DropPin"/>
                  <dgm:constr type="ctrY" for="ch" forName="Ellipse" refType="ctrY" refFor="ch" refForName="DropPin"/>
                </dgm:constrLst>
                <dgm:layoutNode name="DropPin" styleLbl="alignNode1">
                  <dgm:alg type="sp"/>
                  <dgm:choose name="CaseForPlacingTearDropAboveAndBelowDivider">
                    <dgm:if name="CaseForPlacingTearDropAboveDivider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" styleLbl="fgAcc1" moveWith="DropPin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" styleLbl="revTx" moveWith="L1TextContainer">
                <dgm:varLst>
                  <dgm:bulletEnabled val="1"/>
                </dgm:varLst>
                <dgm:choose name="casesForTxtDirLogic">
                  <dgm:if name="Name77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5"/>
                      <dgm:constr type="bMarg" refType="primFontSz" fact="0.75"/>
                    </dgm:constrLst>
                  </dgm:if>
                  <dgm:else name="Name88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" axis="followSib" ptType="sibTrans" cnt="1">
              <dgm:layoutNode name="spaceBetweenRectangles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else>
      </dgm:choose>
    </dgm:layoutNode>
  </dgm:layoutNode>
  <dgm:extLst>
    <a:ext uri="{68A01E43-0DF5-4B5B-8FA6-DAF915123BFB}">
      <dgm1612:lstStyle xmlns:dgm1612="http://schemas.microsoft.com/office/drawing/2016/12/diagram">
        <a:lvl1pPr>
          <a:defRPr b="1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7/3/layout/DropPinTimeline">
  <dgm:title val="Drop Pin Timeline"/>
  <dgm:desc val="Use to show a list of events in chronological order. An invisible box next to the pin contains the date and the description is immediately below. It can display a medium amount of text and medium length date format."/>
  <dgm:catLst>
    <dgm:cat type="timeline" pri="500"/>
    <dgm:cat type="process" pri="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">
    <dgm:varLst>
      <dgm:chMax/>
      <dgm:chPref/>
      <dgm:animLvl val="lvl"/>
    </dgm:varLst>
    <dgm:alg type="composite"/>
    <dgm:shape xmlns:r="http://schemas.openxmlformats.org/officeDocument/2006/relationships" r:blip="">
      <dgm:adjLst/>
    </dgm:shape>
    <dgm:constrLst>
      <dgm:constr type="w" for="ch" forName="divider" refType="w"/>
      <dgm:constr type="h" for="ch" forName="divider"/>
      <dgm:constr type="ctrY" for="ch" forName="divider" refType="h" fact="0.5"/>
      <dgm:constr type="l" for="ch" forName="divider"/>
      <dgm:constr type="w" for="ch" forName="nodes" refType="w"/>
      <dgm:constr type="h" for="ch" forName="nodes" refType="h" fact="0.8"/>
      <dgm:constr type="ctrY" for="ch" forName="nodes" refType="h" fact="0.5"/>
    </dgm:constrLst>
    <dgm:layoutNode name="divider" styleLbl="fgAcc1">
      <dgm:alg type="sp"/>
      <dgm:choose name="ArrowShape">
        <dgm:if name="ArrowShapeLTR" func="var" arg="dir" op="equ" val="norm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 w="19050">
                    <a:solidFill>
                      <a:srgbClr val="000000"/>
                    </a:solidFill>
                    <a:tailEnd type="triangle" w="lg" len="lg"/>
                  </a:ln>
                </dgm1612:spPr>
              </a:ext>
            </dgm:extLst>
          </dgm:shape>
        </dgm:if>
        <dgm:else name="ArrowShapeRTL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>
                    <a:solidFill>
                      <a:srgbClr val="000000"/>
                    </a:solidFill>
                    <a:headEnd type="triangle" w="lg" len="lg"/>
                  </a:ln>
                </dgm1612:spPr>
              </a:ext>
            </dgm:extLst>
          </dgm:shape>
        </dgm:else>
      </dgm:choose>
      <dgm:presOf/>
      <dgm:constrLst/>
      <dgm:ruleLst/>
    </dgm:layoutNode>
    <dgm:layoutNode name="nodes">
      <dgm:varLst>
        <dgm:chMax/>
        <dgm:chPref/>
        <dgm:animLvl val="lvl"/>
      </dgm:varLst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constrLst>
        <dgm:constr type="primFontSz" for="des" forName="L1TextContainer" val="20"/>
        <dgm:constr type="primFontSz" for="des" forName="L2TextContainer" refType="primFontSz" refFor="des" refForName="L1TextContainer" op="equ" fact="0.75"/>
        <dgm:constr type="w" for="ch" forName="composite" refType="w"/>
        <dgm:constr type="h" for="ch" forName="composite" refType="h"/>
        <dgm:constr type="w" for="ch" forName="spaceBetweenRectangles" refType="w" refFor="ch" refForName="composite" fact="-0.5"/>
        <dgm:constr type="w" for="ch" ptType="sibTrans" op="equ"/>
        <dgm:constr type="primFontSz" for="des" forName="L1TextContainer" op="equ"/>
        <dgm:constr type="primFontSz" for="des" forName="L2TextContainer" op="equ"/>
        <dgm:constr type="primFontSz" for="des" forName="L1TextContainer1" val="20"/>
        <dgm:constr type="primFontSz" for="des" forName="L2TextContainer1" refType="primFontSz" refFor="des" refForName="L1TextContainer1" op="equ" fact="0.75"/>
        <dgm:constr type="w" for="ch" forName="composite1" refType="w"/>
        <dgm:constr type="h" for="ch" forName="composite1" refType="h"/>
        <dgm:constr type="w" for="ch" forName="spaceBetweenRectangles1" refType="w" refFor="ch" refForName="composite1" fact="0.28"/>
        <dgm:constr type="primFontSz" for="des" forName="L1TextContainer1" op="equ"/>
        <dgm:constr type="primFontSz" for="des" forName="L2TextContainer1" op="equ"/>
      </dgm:constrLst>
      <dgm:choose name="LayoutBasedOnCountOfNodes">
        <dgm:if name="LessThanOrEqualToTwoNodes" axis="ch" ptType="node" func="cnt" op="lte" val="2">
          <dgm:forEach name="nodesForEach1" axis="ch" ptType="node">
            <dgm:layoutNode name="composite1">
              <dgm:alg type="composite"/>
              <dgm:shape xmlns:r="http://schemas.openxmlformats.org/officeDocument/2006/relationships" r:blip="">
                <dgm:adjLst/>
              </dgm:shape>
              <dgm:choose name="CaseForLayoutDirection1">
                <dgm:if name="CaseForLayoutDirectionLTR1" func="var" arg="dir" op="equ" val="norm">
                  <dgm:choose name="CaseForPlacingNodesAboveAndBelowDividerLTR1">
                    <dgm:if name="CaseForPlacingNodeAboveDividerLTR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LTR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if>
                <dgm:else name="CaseForLayoutDirectionRTL1">
                  <dgm:choose name="CaseForPlacingNodesAboveAndBelowDividerRTL1">
                    <dgm:if name="CaseForPlacingNodeAboveDividerRTL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RTL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else>
              </dgm:choose>
              <dgm:layoutNode name="ConnectorPoint1" styleLbl="lnNode1" moveWith="ConnectLine1">
                <dgm:alg type="sp"/>
                <dgm:shape xmlns:r="http://schemas.openxmlformats.org/officeDocument/2006/relationships" type="ellipse" r:blip="" zOrderOff="10">
                  <dgm:adjLst/>
                </dgm:shape>
                <dgm:presOf/>
                <dgm:constrLst>
                  <dgm:constr type="w" refType="h" op="equ"/>
                </dgm:constrLst>
              </dgm:layoutNode>
              <dgm:layoutNode name="DropPinPlaceHolder1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1" refType="w"/>
                  <dgm:constr type="h" for="ch" forName="DropPin1" refType="h"/>
                  <dgm:constr type="ctrX" for="ch" forName="DropPin1" refType="w" fact="0.5"/>
                  <dgm:constr type="ctrY" for="ch" forName="DropPin1" refType="h" fact="0.5"/>
                  <dgm:constr type="w" for="ch" forName="Ellipse1" refType="w" refFor="ch" refForName="DropPin1" fact="0.55"/>
                  <dgm:constr type="h" for="ch" forName="Ellipse1" refType="w" refFor="ch" refForName="DropPin1" fact="0.55"/>
                  <dgm:constr type="ctrX" for="ch" forName="Ellipse1" refType="ctrX" refFor="ch" refForName="DropPin1"/>
                  <dgm:constr type="ctrY" for="ch" forName="Ellipse1" refType="ctrY" refFor="ch" refForName="DropPin1"/>
                </dgm:constrLst>
                <dgm:layoutNode name="DropPin1" styleLbl="alignNode1">
                  <dgm:alg type="sp"/>
                  <dgm:choose name="CaseForPlacingTearDropAboveAndBelowDivider1">
                    <dgm:if name="CaseForPlacingTearDropAboveDivider1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1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1" styleLbl="fgAcc1" moveWith="DropPin1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1" styleLbl="revTx" moveWith="L1TextContainer">
                <dgm:varLst>
                  <dgm:bulletEnabled val="1"/>
                </dgm:varLst>
                <dgm:choose name="casesForTxtDirLogic1">
                  <dgm:if name="Name771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5"/>
                      <dgm:constr type="bMarg" refType="primFontSz" fact="0.75"/>
                    </dgm:constrLst>
                  </dgm:if>
                  <dgm:else name="Name881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1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1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1" axis="followSib" ptType="sibTrans" cnt="1">
              <dgm:layoutNode name="spaceBetweenRectangles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if>
        <dgm:else name="MoreThanTwoNodes">
          <dgm:forEach name="nodesForEach" axis="ch" ptType="node">
            <dgm:layoutNode name="composite">
              <dgm:alg type="composite"/>
              <dgm:shape xmlns:r="http://schemas.openxmlformats.org/officeDocument/2006/relationships" r:blip="">
                <dgm:adjLst/>
              </dgm:shape>
              <dgm:choose name="CaseForLayoutDirection">
                <dgm:if name="CaseForLayoutDirectionLTR" func="var" arg="dir" op="equ" val="norm">
                  <dgm:choose name="CaseForPlacingNodesAboveAndBelowDividerLTR">
                    <dgm:if name="CaseForPlacingNodeAboveDividerLTR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LTR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if>
                <dgm:else name="CaseForLayoutDirectionRTL">
                  <dgm:choose name="CaseForPlacingNodesAboveAndBelowDividerRTL">
                    <dgm:if name="CaseForPlacingNodeAboveDividerRTL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RTL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else>
              </dgm:choose>
              <dgm:layoutNode name="ConnectorPoint" styleLbl="lnNode1" moveWith="ConnectLine">
                <dgm:alg type="sp"/>
                <dgm:shape xmlns:r="http://schemas.openxmlformats.org/officeDocument/2006/relationships" type="ellipse" r:blip="" zOrderOff="10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6350"/>
                      </dgm1612:spPr>
                    </a:ext>
                  </dgm:extLst>
                </dgm:shape>
                <dgm:presOf/>
                <dgm:constrLst>
                  <dgm:constr type="w" refType="h" op="equ"/>
                </dgm:constrLst>
              </dgm:layoutNode>
              <dgm:layoutNode name="DropPinPlaceHolder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" refType="w"/>
                  <dgm:constr type="h" for="ch" forName="DropPin" refType="h"/>
                  <dgm:constr type="ctrX" for="ch" forName="DropPin" refType="w" fact="0.5"/>
                  <dgm:constr type="ctrY" for="ch" forName="DropPin" refType="h" fact="0.5"/>
                  <dgm:constr type="w" for="ch" forName="Ellipse" refType="w" refFor="ch" refForName="DropPin" fact="0.55"/>
                  <dgm:constr type="h" for="ch" forName="Ellipse" refType="w" refFor="ch" refForName="DropPin" fact="0.55"/>
                  <dgm:constr type="ctrX" for="ch" forName="Ellipse" refType="ctrX" refFor="ch" refForName="DropPin"/>
                  <dgm:constr type="ctrY" for="ch" forName="Ellipse" refType="ctrY" refFor="ch" refForName="DropPin"/>
                </dgm:constrLst>
                <dgm:layoutNode name="DropPin" styleLbl="alignNode1">
                  <dgm:alg type="sp"/>
                  <dgm:choose name="CaseForPlacingTearDropAboveAndBelowDivider">
                    <dgm:if name="CaseForPlacingTearDropAboveDivider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" styleLbl="fgAcc1" moveWith="DropPin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" styleLbl="revTx" moveWith="L1TextContainer">
                <dgm:varLst>
                  <dgm:bulletEnabled val="1"/>
                </dgm:varLst>
                <dgm:choose name="casesForTxtDirLogic">
                  <dgm:if name="Name77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5"/>
                      <dgm:constr type="bMarg" refType="primFontSz" fact="0.75"/>
                    </dgm:constrLst>
                  </dgm:if>
                  <dgm:else name="Name88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" axis="followSib" ptType="sibTrans" cnt="1">
              <dgm:layoutNode name="spaceBetweenRectangles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else>
      </dgm:choose>
    </dgm:layoutNode>
  </dgm:layoutNode>
  <dgm:extLst>
    <a:ext uri="{68A01E43-0DF5-4B5B-8FA6-DAF915123BFB}">
      <dgm1612:lstStyle xmlns:dgm1612="http://schemas.microsoft.com/office/drawing/2016/12/diagram">
        <a:lvl1pPr>
          <a:defRPr b="1"/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4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pt-BR" sz="1400" spc="-1" strike="noStrike">
                <a:solidFill>
                  <a:srgbClr val="000000"/>
                </a:solidFill>
                <a:latin typeface="Arial"/>
              </a:rPr>
              <a:t>Clique para mover o slide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pt-BR" sz="2000" spc="-1" strike="noStrike">
                <a:latin typeface="Arial"/>
              </a:rPr>
              <a:t>Clique para editar o formato de notas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121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pt-BR" sz="1400" spc="-1" strike="noStrike">
                <a:latin typeface="Times New Roman"/>
              </a:rPr>
              <a:t>&lt;cabeçalho&gt;</a:t>
            </a:r>
            <a:endParaRPr b="0" lang="pt-BR" sz="1400" spc="-1" strike="noStrike">
              <a:latin typeface="Times New Roman"/>
            </a:endParaRPr>
          </a:p>
        </p:txBody>
      </p:sp>
      <p:sp>
        <p:nvSpPr>
          <p:cNvPr id="122" name="PlaceHolder 4"/>
          <p:cNvSpPr>
            <a:spLocks noGrp="1"/>
          </p:cNvSpPr>
          <p:nvPr>
            <p:ph type="dt" idx="3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buNone/>
              <a:defRPr b="0" lang="pt-BR" sz="1400" spc="-1" strike="noStrike">
                <a:latin typeface="Times New Roman"/>
              </a:defRPr>
            </a:lvl1pPr>
          </a:lstStyle>
          <a:p>
            <a:pPr algn="r">
              <a:buNone/>
            </a:pPr>
            <a:r>
              <a:rPr b="0" lang="pt-BR" sz="1400" spc="-1" strike="noStrike">
                <a:latin typeface="Times New Roman"/>
              </a:rPr>
              <a:t>&lt;data/hora&gt;</a:t>
            </a:r>
            <a:endParaRPr b="0" lang="pt-BR" sz="1400" spc="-1" strike="noStrike">
              <a:latin typeface="Times New Roman"/>
            </a:endParaRPr>
          </a:p>
        </p:txBody>
      </p:sp>
      <p:sp>
        <p:nvSpPr>
          <p:cNvPr id="123" name="PlaceHolder 5"/>
          <p:cNvSpPr>
            <a:spLocks noGrp="1"/>
          </p:cNvSpPr>
          <p:nvPr>
            <p:ph type="ftr" idx="4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>
              <a:defRPr b="0" lang="pt-BR" sz="1400" spc="-1" strike="noStrike">
                <a:latin typeface="Times New Roman"/>
              </a:defRPr>
            </a:lvl1pPr>
          </a:lstStyle>
          <a:p>
            <a:r>
              <a:rPr b="0" lang="pt-BR" sz="1400" spc="-1" strike="noStrike">
                <a:latin typeface="Times New Roman"/>
              </a:rPr>
              <a:t>&lt;rodapé&gt;</a:t>
            </a:r>
            <a:endParaRPr b="0" lang="pt-BR" sz="1400" spc="-1" strike="noStrike">
              <a:latin typeface="Times New Roman"/>
            </a:endParaRPr>
          </a:p>
        </p:txBody>
      </p:sp>
      <p:sp>
        <p:nvSpPr>
          <p:cNvPr id="124" name="PlaceHolder 6"/>
          <p:cNvSpPr>
            <a:spLocks noGrp="1"/>
          </p:cNvSpPr>
          <p:nvPr>
            <p:ph type="sldNum" idx="5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buNone/>
              <a:defRPr b="0" lang="pt-BR" sz="1400" spc="-1" strike="noStrike">
                <a:latin typeface="Times New Roman"/>
              </a:defRPr>
            </a:lvl1pPr>
          </a:lstStyle>
          <a:p>
            <a:pPr algn="r">
              <a:buNone/>
            </a:pPr>
            <a:fld id="{8D05107F-A936-471E-9CFF-E388317BD10E}" type="slidenum">
              <a:rPr b="0" lang="pt-BR" sz="1400" spc="-1" strike="noStrike">
                <a:latin typeface="Times New Roman"/>
              </a:rPr>
              <a:t>&lt;número&gt;</a:t>
            </a:fld>
            <a:endParaRPr b="0" lang="pt-BR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00.xml.rels><?xml version="1.0" encoding="UTF-8"?>
<Relationships xmlns="http://schemas.openxmlformats.org/package/2006/relationships"><Relationship Id="rId1" Type="http://schemas.openxmlformats.org/officeDocument/2006/relationships/slide" Target="../slides/slide100.xml"/><Relationship Id="rId2" Type="http://schemas.openxmlformats.org/officeDocument/2006/relationships/notesMaster" Target="../notesMasters/notesMaster1.xml"/>
</Relationships>
</file>

<file path=ppt/notesSlides/_rels/notesSlide101.xml.rels><?xml version="1.0" encoding="UTF-8"?>
<Relationships xmlns="http://schemas.openxmlformats.org/package/2006/relationships"><Relationship Id="rId1" Type="http://schemas.openxmlformats.org/officeDocument/2006/relationships/slide" Target="../slides/slide101.xml"/><Relationship Id="rId2" Type="http://schemas.openxmlformats.org/officeDocument/2006/relationships/notesMaster" Target="../notesMasters/notesMaster1.xml"/>
</Relationships>
</file>

<file path=ppt/notesSlides/_rels/notesSlide102.xml.rels><?xml version="1.0" encoding="UTF-8"?>
<Relationships xmlns="http://schemas.openxmlformats.org/package/2006/relationships"><Relationship Id="rId1" Type="http://schemas.openxmlformats.org/officeDocument/2006/relationships/slide" Target="../slides/slide102.xml"/><Relationship Id="rId2" Type="http://schemas.openxmlformats.org/officeDocument/2006/relationships/notesMaster" Target="../notesMasters/notesMaster1.xml"/>
</Relationships>
</file>

<file path=ppt/notesSlides/_rels/notesSlide103.xml.rels><?xml version="1.0" encoding="UTF-8"?>
<Relationships xmlns="http://schemas.openxmlformats.org/package/2006/relationships"><Relationship Id="rId1" Type="http://schemas.openxmlformats.org/officeDocument/2006/relationships/slide" Target="../slides/slide103.xml"/><Relationship Id="rId2" Type="http://schemas.openxmlformats.org/officeDocument/2006/relationships/notesMaster" Target="../notesMasters/notesMaster1.xml"/>
</Relationships>
</file>

<file path=ppt/notesSlides/_rels/notesSlide104.xml.rels><?xml version="1.0" encoding="UTF-8"?>
<Relationships xmlns="http://schemas.openxmlformats.org/package/2006/relationships"><Relationship Id="rId1" Type="http://schemas.openxmlformats.org/officeDocument/2006/relationships/slide" Target="../slides/slide104.xml"/><Relationship Id="rId2" Type="http://schemas.openxmlformats.org/officeDocument/2006/relationships/notesMaster" Target="../notesMasters/notesMaster1.xml"/>
</Relationships>
</file>

<file path=ppt/notesSlides/_rels/notesSlide106.xml.rels><?xml version="1.0" encoding="UTF-8"?>
<Relationships xmlns="http://schemas.openxmlformats.org/package/2006/relationships"><Relationship Id="rId1" Type="http://schemas.openxmlformats.org/officeDocument/2006/relationships/slide" Target="../slides/slide106.xml"/><Relationship Id="rId2" Type="http://schemas.openxmlformats.org/officeDocument/2006/relationships/notesMaster" Target="../notesMasters/notesMaster1.xml"/>
</Relationships>
</file>

<file path=ppt/notesSlides/_rels/notesSlide107.xml.rels><?xml version="1.0" encoding="UTF-8"?>
<Relationships xmlns="http://schemas.openxmlformats.org/package/2006/relationships"><Relationship Id="rId1" Type="http://schemas.openxmlformats.org/officeDocument/2006/relationships/slide" Target="../slides/slide107.xml"/><Relationship Id="rId2" Type="http://schemas.openxmlformats.org/officeDocument/2006/relationships/notesMaster" Target="../notesMasters/notesMaster1.xml"/>
</Relationships>
</file>

<file path=ppt/notesSlides/_rels/notesSlide109.xml.rels><?xml version="1.0" encoding="UTF-8"?>
<Relationships xmlns="http://schemas.openxmlformats.org/package/2006/relationships"><Relationship Id="rId1" Type="http://schemas.openxmlformats.org/officeDocument/2006/relationships/slide" Target="../slides/slide109.xml"/><Relationship Id="rId2" Type="http://schemas.openxmlformats.org/officeDocument/2006/relationships/notesMaster" Target="../notesMasters/notesMaster1.xml"/>
</Relationships>
</file>

<file path=ppt/notesSlides/_rels/notesSlide110.xml.rels><?xml version="1.0" encoding="UTF-8"?>
<Relationships xmlns="http://schemas.openxmlformats.org/package/2006/relationships"><Relationship Id="rId1" Type="http://schemas.openxmlformats.org/officeDocument/2006/relationships/slide" Target="../slides/slide110.xml"/><Relationship Id="rId2" Type="http://schemas.openxmlformats.org/officeDocument/2006/relationships/notesMaster" Target="../notesMasters/notesMaster1.xml"/>
</Relationships>
</file>

<file path=ppt/notesSlides/_rels/notesSlide111.xml.rels><?xml version="1.0" encoding="UTF-8"?>
<Relationships xmlns="http://schemas.openxmlformats.org/package/2006/relationships"><Relationship Id="rId1" Type="http://schemas.openxmlformats.org/officeDocument/2006/relationships/slide" Target="../slides/slide111.xml"/><Relationship Id="rId2" Type="http://schemas.openxmlformats.org/officeDocument/2006/relationships/notesMaster" Target="../notesMasters/notesMaster1.xml"/>
</Relationships>
</file>

<file path=ppt/notesSlides/_rels/notesSlide113.xml.rels><?xml version="1.0" encoding="UTF-8"?>
<Relationships xmlns="http://schemas.openxmlformats.org/package/2006/relationships"><Relationship Id="rId1" Type="http://schemas.openxmlformats.org/officeDocument/2006/relationships/slide" Target="../slides/slide113.xml"/><Relationship Id="rId2" Type="http://schemas.openxmlformats.org/officeDocument/2006/relationships/notesMaster" Target="../notesMasters/notesMaster1.xml"/>
</Relationships>
</file>

<file path=ppt/notesSlides/_rels/notesSlide114.xml.rels><?xml version="1.0" encoding="UTF-8"?>
<Relationships xmlns="http://schemas.openxmlformats.org/package/2006/relationships"><Relationship Id="rId1" Type="http://schemas.openxmlformats.org/officeDocument/2006/relationships/slide" Target="../slides/slide114.xml"/><Relationship Id="rId2" Type="http://schemas.openxmlformats.org/officeDocument/2006/relationships/notesMaster" Target="../notesMasters/notesMaster1.xml"/>
</Relationships>
</file>

<file path=ppt/notesSlides/_rels/notesSlide116.xml.rels><?xml version="1.0" encoding="UTF-8"?>
<Relationships xmlns="http://schemas.openxmlformats.org/package/2006/relationships"><Relationship Id="rId1" Type="http://schemas.openxmlformats.org/officeDocument/2006/relationships/slide" Target="../slides/slide116.xml"/><Relationship Id="rId2" Type="http://schemas.openxmlformats.org/officeDocument/2006/relationships/notesMaster" Target="../notesMasters/notesMaster1.xml"/>
</Relationships>
</file>

<file path=ppt/notesSlides/_rels/notesSlide117.xml.rels><?xml version="1.0" encoding="UTF-8"?>
<Relationships xmlns="http://schemas.openxmlformats.org/package/2006/relationships"><Relationship Id="rId1" Type="http://schemas.openxmlformats.org/officeDocument/2006/relationships/slide" Target="../slides/slide117.xml"/><Relationship Id="rId2" Type="http://schemas.openxmlformats.org/officeDocument/2006/relationships/notesMaster" Target="../notesMasters/notesMaster1.xml"/>
</Relationships>
</file>

<file path=ppt/notesSlides/_rels/notesSlide118.xml.rels><?xml version="1.0" encoding="UTF-8"?>
<Relationships xmlns="http://schemas.openxmlformats.org/package/2006/relationships"><Relationship Id="rId1" Type="http://schemas.openxmlformats.org/officeDocument/2006/relationships/slide" Target="../slides/slide118.xml"/><Relationship Id="rId2" Type="http://schemas.openxmlformats.org/officeDocument/2006/relationships/notesMaster" Target="../notesMasters/notesMaster1.xml"/>
</Relationships>
</file>

<file path=ppt/notesSlides/_rels/notesSlide119.xml.rels><?xml version="1.0" encoding="UTF-8"?>
<Relationships xmlns="http://schemas.openxmlformats.org/package/2006/relationships"><Relationship Id="rId1" Type="http://schemas.openxmlformats.org/officeDocument/2006/relationships/slide" Target="../slides/slide119.xml"/><Relationship Id="rId2" Type="http://schemas.openxmlformats.org/officeDocument/2006/relationships/notesMaster" Target="../notesMasters/notesMaster1.xml"/>
</Relationships>
</file>

<file path=ppt/notesSlides/_rels/notesSlide41.xml.rels><?xml version="1.0" encoding="UTF-8"?>
<Relationships xmlns="http://schemas.openxmlformats.org/package/2006/relationships"><Relationship Id="rId1" Type="http://schemas.openxmlformats.org/officeDocument/2006/relationships/slide" Target="../slides/slide41.xml"/><Relationship Id="rId2" Type="http://schemas.openxmlformats.org/officeDocument/2006/relationships/notesMaster" Target="../notesMasters/notesMaster1.xml"/>
</Relationships>
</file>

<file path=ppt/notesSlides/_rels/notesSlide42.xml.rels><?xml version="1.0" encoding="UTF-8"?>
<Relationships xmlns="http://schemas.openxmlformats.org/package/2006/relationships"><Relationship Id="rId1" Type="http://schemas.openxmlformats.org/officeDocument/2006/relationships/slide" Target="../slides/slide42.xml"/><Relationship Id="rId2" Type="http://schemas.openxmlformats.org/officeDocument/2006/relationships/notesMaster" Target="../notesMasters/notesMaster1.xml"/>
</Relationships>
</file>

<file path=ppt/notesSlides/_rels/notesSlide43.xml.rels><?xml version="1.0" encoding="UTF-8"?>
<Relationships xmlns="http://schemas.openxmlformats.org/package/2006/relationships"><Relationship Id="rId1" Type="http://schemas.openxmlformats.org/officeDocument/2006/relationships/slide" Target="../slides/slide43.xml"/><Relationship Id="rId2" Type="http://schemas.openxmlformats.org/officeDocument/2006/relationships/notesMaster" Target="../notesMasters/notesMaster1.xml"/>
</Relationships>
</file>

<file path=ppt/notesSlides/_rels/notesSlide50.xml.rels><?xml version="1.0" encoding="UTF-8"?>
<Relationships xmlns="http://schemas.openxmlformats.org/package/2006/relationships"><Relationship Id="rId1" Type="http://schemas.openxmlformats.org/officeDocument/2006/relationships/slide" Target="../slides/slide50.xml"/><Relationship Id="rId2" Type="http://schemas.openxmlformats.org/officeDocument/2006/relationships/notesMaster" Target="../notesMasters/notesMaster1.xml"/>
</Relationships>
</file>

<file path=ppt/notesSlides/_rels/notesSlide51.xml.rels><?xml version="1.0" encoding="UTF-8"?>
<Relationships xmlns="http://schemas.openxmlformats.org/package/2006/relationships"><Relationship Id="rId1" Type="http://schemas.openxmlformats.org/officeDocument/2006/relationships/slide" Target="../slides/slide51.xml"/><Relationship Id="rId2" Type="http://schemas.openxmlformats.org/officeDocument/2006/relationships/notesMaster" Target="../notesMasters/notesMaster1.xml"/>
</Relationships>
</file>

<file path=ppt/notesSlides/_rels/notesSlide52.xml.rels><?xml version="1.0" encoding="UTF-8"?>
<Relationships xmlns="http://schemas.openxmlformats.org/package/2006/relationships"><Relationship Id="rId1" Type="http://schemas.openxmlformats.org/officeDocument/2006/relationships/slide" Target="../slides/slide52.xml"/><Relationship Id="rId2" Type="http://schemas.openxmlformats.org/officeDocument/2006/relationships/notesMaster" Target="../notesMasters/notesMaster1.xml"/>
</Relationships>
</file>

<file path=ppt/notesSlides/_rels/notesSlide53.xml.rels><?xml version="1.0" encoding="UTF-8"?>
<Relationships xmlns="http://schemas.openxmlformats.org/package/2006/relationships"><Relationship Id="rId1" Type="http://schemas.openxmlformats.org/officeDocument/2006/relationships/slide" Target="../slides/slide53.xml"/><Relationship Id="rId2" Type="http://schemas.openxmlformats.org/officeDocument/2006/relationships/notesMaster" Target="../notesMasters/notesMaster1.xml"/>
</Relationships>
</file>

<file path=ppt/notesSlides/_rels/notesSlide54.xml.rels><?xml version="1.0" encoding="UTF-8"?>
<Relationships xmlns="http://schemas.openxmlformats.org/package/2006/relationships"><Relationship Id="rId1" Type="http://schemas.openxmlformats.org/officeDocument/2006/relationships/slide" Target="../slides/slide54.xml"/><Relationship Id="rId2" Type="http://schemas.openxmlformats.org/officeDocument/2006/relationships/notesMaster" Target="../notesMasters/notesMaster1.xml"/>
</Relationships>
</file>

<file path=ppt/notesSlides/_rels/notesSlide55.xml.rels><?xml version="1.0" encoding="UTF-8"?>
<Relationships xmlns="http://schemas.openxmlformats.org/package/2006/relationships"><Relationship Id="rId1" Type="http://schemas.openxmlformats.org/officeDocument/2006/relationships/slide" Target="../slides/slide55.xml"/><Relationship Id="rId2" Type="http://schemas.openxmlformats.org/officeDocument/2006/relationships/notesMaster" Target="../notesMasters/notesMaster1.xml"/>
</Relationships>
</file>

<file path=ppt/notesSlides/_rels/notesSlide56.xml.rels><?xml version="1.0" encoding="UTF-8"?>
<Relationships xmlns="http://schemas.openxmlformats.org/package/2006/relationships"><Relationship Id="rId1" Type="http://schemas.openxmlformats.org/officeDocument/2006/relationships/slide" Target="../slides/slide56.xml"/><Relationship Id="rId2" Type="http://schemas.openxmlformats.org/officeDocument/2006/relationships/notesMaster" Target="../notesMasters/notesMaster1.xml"/>
</Relationships>
</file>

<file path=ppt/notesSlides/_rels/notesSlide57.xml.rels><?xml version="1.0" encoding="UTF-8"?>
<Relationships xmlns="http://schemas.openxmlformats.org/package/2006/relationships"><Relationship Id="rId1" Type="http://schemas.openxmlformats.org/officeDocument/2006/relationships/slide" Target="../slides/slide57.xml"/><Relationship Id="rId2" Type="http://schemas.openxmlformats.org/officeDocument/2006/relationships/notesMaster" Target="../notesMasters/notesMaster1.xml"/>
</Relationships>
</file>

<file path=ppt/notesSlides/_rels/notesSlide58.xml.rels><?xml version="1.0" encoding="UTF-8"?>
<Relationships xmlns="http://schemas.openxmlformats.org/package/2006/relationships"><Relationship Id="rId1" Type="http://schemas.openxmlformats.org/officeDocument/2006/relationships/slide" Target="../slides/slide58.xml"/><Relationship Id="rId2" Type="http://schemas.openxmlformats.org/officeDocument/2006/relationships/notesMaster" Target="../notesMasters/notesMaster1.xml"/>
</Relationships>
</file>

<file path=ppt/notesSlides/_rels/notesSlide59.xml.rels><?xml version="1.0" encoding="UTF-8"?>
<Relationships xmlns="http://schemas.openxmlformats.org/package/2006/relationships"><Relationship Id="rId1" Type="http://schemas.openxmlformats.org/officeDocument/2006/relationships/slide" Target="../slides/slide59.xml"/><Relationship Id="rId2" Type="http://schemas.openxmlformats.org/officeDocument/2006/relationships/notesMaster" Target="../notesMasters/notesMaster1.xml"/>
</Relationships>
</file>

<file path=ppt/notesSlides/_rels/notesSlide60.xml.rels><?xml version="1.0" encoding="UTF-8"?>
<Relationships xmlns="http://schemas.openxmlformats.org/package/2006/relationships"><Relationship Id="rId1" Type="http://schemas.openxmlformats.org/officeDocument/2006/relationships/slide" Target="../slides/slide60.xml"/><Relationship Id="rId2" Type="http://schemas.openxmlformats.org/officeDocument/2006/relationships/notesMaster" Target="../notesMasters/notesMaster1.xml"/>
</Relationships>
</file>

<file path=ppt/notesSlides/_rels/notesSlide61.xml.rels><?xml version="1.0" encoding="UTF-8"?>
<Relationships xmlns="http://schemas.openxmlformats.org/package/2006/relationships"><Relationship Id="rId1" Type="http://schemas.openxmlformats.org/officeDocument/2006/relationships/slide" Target="../slides/slide61.xml"/><Relationship Id="rId2" Type="http://schemas.openxmlformats.org/officeDocument/2006/relationships/notesMaster" Target="../notesMasters/notesMaster1.xml"/>
</Relationships>
</file>

<file path=ppt/notesSlides/_rels/notesSlide62.xml.rels><?xml version="1.0" encoding="UTF-8"?>
<Relationships xmlns="http://schemas.openxmlformats.org/package/2006/relationships"><Relationship Id="rId1" Type="http://schemas.openxmlformats.org/officeDocument/2006/relationships/slide" Target="../slides/slide62.xml"/><Relationship Id="rId2" Type="http://schemas.openxmlformats.org/officeDocument/2006/relationships/notesMaster" Target="../notesMasters/notesMaster1.xml"/>
</Relationships>
</file>

<file path=ppt/notesSlides/_rels/notesSlide63.xml.rels><?xml version="1.0" encoding="UTF-8"?>
<Relationships xmlns="http://schemas.openxmlformats.org/package/2006/relationships"><Relationship Id="rId1" Type="http://schemas.openxmlformats.org/officeDocument/2006/relationships/slide" Target="../slides/slide63.xml"/><Relationship Id="rId2" Type="http://schemas.openxmlformats.org/officeDocument/2006/relationships/notesMaster" Target="../notesMasters/notesMaster1.xml"/>
</Relationships>
</file>

<file path=ppt/notesSlides/_rels/notesSlide64.xml.rels><?xml version="1.0" encoding="UTF-8"?>
<Relationships xmlns="http://schemas.openxmlformats.org/package/2006/relationships"><Relationship Id="rId1" Type="http://schemas.openxmlformats.org/officeDocument/2006/relationships/slide" Target="../slides/slide64.xml"/><Relationship Id="rId2" Type="http://schemas.openxmlformats.org/officeDocument/2006/relationships/notesMaster" Target="../notesMasters/notesMaster1.xml"/>
</Relationships>
</file>

<file path=ppt/notesSlides/_rels/notesSlide65.xml.rels><?xml version="1.0" encoding="UTF-8"?>
<Relationships xmlns="http://schemas.openxmlformats.org/package/2006/relationships"><Relationship Id="rId1" Type="http://schemas.openxmlformats.org/officeDocument/2006/relationships/slide" Target="../slides/slide65.xml"/><Relationship Id="rId2" Type="http://schemas.openxmlformats.org/officeDocument/2006/relationships/notesMaster" Target="../notesMasters/notesMaster1.xml"/>
</Relationships>
</file>

<file path=ppt/notesSlides/_rels/notesSlide66.xml.rels><?xml version="1.0" encoding="UTF-8"?>
<Relationships xmlns="http://schemas.openxmlformats.org/package/2006/relationships"><Relationship Id="rId1" Type="http://schemas.openxmlformats.org/officeDocument/2006/relationships/slide" Target="../slides/slide66.xml"/><Relationship Id="rId2" Type="http://schemas.openxmlformats.org/officeDocument/2006/relationships/notesMaster" Target="../notesMasters/notesMaster1.xml"/>
</Relationships>
</file>

<file path=ppt/notesSlides/_rels/notesSlide68.xml.rels><?xml version="1.0" encoding="UTF-8"?>
<Relationships xmlns="http://schemas.openxmlformats.org/package/2006/relationships"><Relationship Id="rId1" Type="http://schemas.openxmlformats.org/officeDocument/2006/relationships/slide" Target="../slides/slide68.xml"/><Relationship Id="rId2" Type="http://schemas.openxmlformats.org/officeDocument/2006/relationships/notesMaster" Target="../notesMasters/notesMaster1.xml"/>
</Relationships>
</file>

<file path=ppt/notesSlides/_rels/notesSlide69.xml.rels><?xml version="1.0" encoding="UTF-8"?>
<Relationships xmlns="http://schemas.openxmlformats.org/package/2006/relationships"><Relationship Id="rId1" Type="http://schemas.openxmlformats.org/officeDocument/2006/relationships/slide" Target="../slides/slide69.xml"/><Relationship Id="rId2" Type="http://schemas.openxmlformats.org/officeDocument/2006/relationships/notesMaster" Target="../notesMasters/notesMaster1.xml"/>
</Relationships>
</file>

<file path=ppt/notesSlides/_rels/notesSlide70.xml.rels><?xml version="1.0" encoding="UTF-8"?>
<Relationships xmlns="http://schemas.openxmlformats.org/package/2006/relationships"><Relationship Id="rId1" Type="http://schemas.openxmlformats.org/officeDocument/2006/relationships/slide" Target="../slides/slide70.xml"/><Relationship Id="rId2" Type="http://schemas.openxmlformats.org/officeDocument/2006/relationships/notesMaster" Target="../notesMasters/notesMaster1.xml"/>
</Relationships>
</file>

<file path=ppt/notesSlides/_rels/notesSlide71.xml.rels><?xml version="1.0" encoding="UTF-8"?>
<Relationships xmlns="http://schemas.openxmlformats.org/package/2006/relationships"><Relationship Id="rId1" Type="http://schemas.openxmlformats.org/officeDocument/2006/relationships/slide" Target="../slides/slide71.xml"/><Relationship Id="rId2" Type="http://schemas.openxmlformats.org/officeDocument/2006/relationships/notesMaster" Target="../notesMasters/notesMaster1.xml"/>
</Relationships>
</file>

<file path=ppt/notesSlides/_rels/notesSlide72.xml.rels><?xml version="1.0" encoding="UTF-8"?>
<Relationships xmlns="http://schemas.openxmlformats.org/package/2006/relationships"><Relationship Id="rId1" Type="http://schemas.openxmlformats.org/officeDocument/2006/relationships/slide" Target="../slides/slide72.xml"/><Relationship Id="rId2" Type="http://schemas.openxmlformats.org/officeDocument/2006/relationships/notesMaster" Target="../notesMasters/notesMaster1.xml"/>
</Relationships>
</file>

<file path=ppt/notesSlides/_rels/notesSlide74.xml.rels><?xml version="1.0" encoding="UTF-8"?>
<Relationships xmlns="http://schemas.openxmlformats.org/package/2006/relationships"><Relationship Id="rId1" Type="http://schemas.openxmlformats.org/officeDocument/2006/relationships/slide" Target="../slides/slide74.xml"/><Relationship Id="rId2" Type="http://schemas.openxmlformats.org/officeDocument/2006/relationships/notesMaster" Target="../notesMasters/notesMaster1.xml"/>
</Relationships>
</file>

<file path=ppt/notesSlides/_rels/notesSlide76.xml.rels><?xml version="1.0" encoding="UTF-8"?>
<Relationships xmlns="http://schemas.openxmlformats.org/package/2006/relationships"><Relationship Id="rId1" Type="http://schemas.openxmlformats.org/officeDocument/2006/relationships/slide" Target="../slides/slide76.xml"/><Relationship Id="rId2" Type="http://schemas.openxmlformats.org/officeDocument/2006/relationships/notesMaster" Target="../notesMasters/notesMaster1.xml"/>
</Relationships>
</file>

<file path=ppt/notesSlides/_rels/notesSlide77.xml.rels><?xml version="1.0" encoding="UTF-8"?>
<Relationships xmlns="http://schemas.openxmlformats.org/package/2006/relationships"><Relationship Id="rId1" Type="http://schemas.openxmlformats.org/officeDocument/2006/relationships/slide" Target="../slides/slide77.xml"/><Relationship Id="rId2" Type="http://schemas.openxmlformats.org/officeDocument/2006/relationships/notesMaster" Target="../notesMasters/notesMaster1.xml"/>
</Relationships>
</file>

<file path=ppt/notesSlides/_rels/notesSlide78.xml.rels><?xml version="1.0" encoding="UTF-8"?>
<Relationships xmlns="http://schemas.openxmlformats.org/package/2006/relationships"><Relationship Id="rId1" Type="http://schemas.openxmlformats.org/officeDocument/2006/relationships/slide" Target="../slides/slide78.xml"/><Relationship Id="rId2" Type="http://schemas.openxmlformats.org/officeDocument/2006/relationships/notesMaster" Target="../notesMasters/notesMaster1.xml"/>
</Relationships>
</file>

<file path=ppt/notesSlides/_rels/notesSlide79.xml.rels><?xml version="1.0" encoding="UTF-8"?>
<Relationships xmlns="http://schemas.openxmlformats.org/package/2006/relationships"><Relationship Id="rId1" Type="http://schemas.openxmlformats.org/officeDocument/2006/relationships/slide" Target="../slides/slide79.xml"/><Relationship Id="rId2" Type="http://schemas.openxmlformats.org/officeDocument/2006/relationships/notesMaster" Target="../notesMasters/notesMaster1.xml"/>
</Relationships>
</file>

<file path=ppt/notesSlides/_rels/notesSlide80.xml.rels><?xml version="1.0" encoding="UTF-8"?>
<Relationships xmlns="http://schemas.openxmlformats.org/package/2006/relationships"><Relationship Id="rId1" Type="http://schemas.openxmlformats.org/officeDocument/2006/relationships/slide" Target="../slides/slide80.xml"/><Relationship Id="rId2" Type="http://schemas.openxmlformats.org/officeDocument/2006/relationships/notesMaster" Target="../notesMasters/notesMaster1.xml"/>
</Relationships>
</file>

<file path=ppt/notesSlides/_rels/notesSlide81.xml.rels><?xml version="1.0" encoding="UTF-8"?>
<Relationships xmlns="http://schemas.openxmlformats.org/package/2006/relationships"><Relationship Id="rId1" Type="http://schemas.openxmlformats.org/officeDocument/2006/relationships/slide" Target="../slides/slide81.xml"/><Relationship Id="rId2" Type="http://schemas.openxmlformats.org/officeDocument/2006/relationships/notesMaster" Target="../notesMasters/notesMaster1.xml"/>
</Relationships>
</file>

<file path=ppt/notesSlides/_rels/notesSlide82.xml.rels><?xml version="1.0" encoding="UTF-8"?>
<Relationships xmlns="http://schemas.openxmlformats.org/package/2006/relationships"><Relationship Id="rId1" Type="http://schemas.openxmlformats.org/officeDocument/2006/relationships/slide" Target="../slides/slide82.xml"/><Relationship Id="rId2" Type="http://schemas.openxmlformats.org/officeDocument/2006/relationships/notesMaster" Target="../notesMasters/notesMaster1.xml"/>
</Relationships>
</file>

<file path=ppt/notesSlides/_rels/notesSlide83.xml.rels><?xml version="1.0" encoding="UTF-8"?>
<Relationships xmlns="http://schemas.openxmlformats.org/package/2006/relationships"><Relationship Id="rId1" Type="http://schemas.openxmlformats.org/officeDocument/2006/relationships/slide" Target="../slides/slide83.xml"/><Relationship Id="rId2" Type="http://schemas.openxmlformats.org/officeDocument/2006/relationships/notesMaster" Target="../notesMasters/notesMaster1.xml"/>
</Relationships>
</file>

<file path=ppt/notesSlides/_rels/notesSlide84.xml.rels><?xml version="1.0" encoding="UTF-8"?>
<Relationships xmlns="http://schemas.openxmlformats.org/package/2006/relationships"><Relationship Id="rId1" Type="http://schemas.openxmlformats.org/officeDocument/2006/relationships/slide" Target="../slides/slide84.xml"/><Relationship Id="rId2" Type="http://schemas.openxmlformats.org/officeDocument/2006/relationships/notesMaster" Target="../notesMasters/notesMaster1.xml"/>
</Relationships>
</file>

<file path=ppt/notesSlides/_rels/notesSlide85.xml.rels><?xml version="1.0" encoding="UTF-8"?>
<Relationships xmlns="http://schemas.openxmlformats.org/package/2006/relationships"><Relationship Id="rId1" Type="http://schemas.openxmlformats.org/officeDocument/2006/relationships/slide" Target="../slides/slide85.xml"/><Relationship Id="rId2" Type="http://schemas.openxmlformats.org/officeDocument/2006/relationships/notesMaster" Target="../notesMasters/notesMaster1.xml"/>
</Relationships>
</file>

<file path=ppt/notesSlides/_rels/notesSlide86.xml.rels><?xml version="1.0" encoding="UTF-8"?>
<Relationships xmlns="http://schemas.openxmlformats.org/package/2006/relationships"><Relationship Id="rId1" Type="http://schemas.openxmlformats.org/officeDocument/2006/relationships/slide" Target="../slides/slide86.xml"/><Relationship Id="rId2" Type="http://schemas.openxmlformats.org/officeDocument/2006/relationships/notesMaster" Target="../notesMasters/notesMaster1.xml"/>
</Relationships>
</file>

<file path=ppt/notesSlides/_rels/notesSlide87.xml.rels><?xml version="1.0" encoding="UTF-8"?>
<Relationships xmlns="http://schemas.openxmlformats.org/package/2006/relationships"><Relationship Id="rId1" Type="http://schemas.openxmlformats.org/officeDocument/2006/relationships/slide" Target="../slides/slide87.xml"/><Relationship Id="rId2" Type="http://schemas.openxmlformats.org/officeDocument/2006/relationships/notesMaster" Target="../notesMasters/notesMaster1.xml"/>
</Relationships>
</file>

<file path=ppt/notesSlides/_rels/notesSlide88.xml.rels><?xml version="1.0" encoding="UTF-8"?>
<Relationships xmlns="http://schemas.openxmlformats.org/package/2006/relationships"><Relationship Id="rId1" Type="http://schemas.openxmlformats.org/officeDocument/2006/relationships/slide" Target="../slides/slide88.xml"/><Relationship Id="rId2" Type="http://schemas.openxmlformats.org/officeDocument/2006/relationships/notesMaster" Target="../notesMasters/notesMaster1.xml"/>
</Relationships>
</file>

<file path=ppt/notesSlides/_rels/notesSlide89.xml.rels><?xml version="1.0" encoding="UTF-8"?>
<Relationships xmlns="http://schemas.openxmlformats.org/package/2006/relationships"><Relationship Id="rId1" Type="http://schemas.openxmlformats.org/officeDocument/2006/relationships/slide" Target="../slides/slide89.xml"/><Relationship Id="rId2" Type="http://schemas.openxmlformats.org/officeDocument/2006/relationships/notesMaster" Target="../notesMasters/notesMaster1.xml"/>
</Relationships>
</file>

<file path=ppt/notesSlides/_rels/notesSlide90.xml.rels><?xml version="1.0" encoding="UTF-8"?>
<Relationships xmlns="http://schemas.openxmlformats.org/package/2006/relationships"><Relationship Id="rId1" Type="http://schemas.openxmlformats.org/officeDocument/2006/relationships/slide" Target="../slides/slide90.xml"/><Relationship Id="rId2" Type="http://schemas.openxmlformats.org/officeDocument/2006/relationships/notesMaster" Target="../notesMasters/notesMaster1.xml"/>
</Relationships>
</file>

<file path=ppt/notesSlides/_rels/notesSlide91.xml.rels><?xml version="1.0" encoding="UTF-8"?>
<Relationships xmlns="http://schemas.openxmlformats.org/package/2006/relationships"><Relationship Id="rId1" Type="http://schemas.openxmlformats.org/officeDocument/2006/relationships/slide" Target="../slides/slide91.xml"/><Relationship Id="rId2" Type="http://schemas.openxmlformats.org/officeDocument/2006/relationships/notesMaster" Target="../notesMasters/notesMaster1.xml"/>
</Relationships>
</file>

<file path=ppt/notesSlides/_rels/notesSlide92.xml.rels><?xml version="1.0" encoding="UTF-8"?>
<Relationships xmlns="http://schemas.openxmlformats.org/package/2006/relationships"><Relationship Id="rId1" Type="http://schemas.openxmlformats.org/officeDocument/2006/relationships/slide" Target="../slides/slide92.xml"/><Relationship Id="rId2" Type="http://schemas.openxmlformats.org/officeDocument/2006/relationships/notesMaster" Target="../notesMasters/notesMaster1.xml"/>
</Relationships>
</file>

<file path=ppt/notesSlides/_rels/notesSlide93.xml.rels><?xml version="1.0" encoding="UTF-8"?>
<Relationships xmlns="http://schemas.openxmlformats.org/package/2006/relationships"><Relationship Id="rId1" Type="http://schemas.openxmlformats.org/officeDocument/2006/relationships/slide" Target="../slides/slide93.xml"/><Relationship Id="rId2" Type="http://schemas.openxmlformats.org/officeDocument/2006/relationships/notesMaster" Target="../notesMasters/notesMaster1.xml"/>
</Relationships>
</file>

<file path=ppt/notesSlides/_rels/notesSlide94.xml.rels><?xml version="1.0" encoding="UTF-8"?>
<Relationships xmlns="http://schemas.openxmlformats.org/package/2006/relationships"><Relationship Id="rId1" Type="http://schemas.openxmlformats.org/officeDocument/2006/relationships/slide" Target="../slides/slide94.xml"/><Relationship Id="rId2" Type="http://schemas.openxmlformats.org/officeDocument/2006/relationships/notesMaster" Target="../notesMasters/notesMaster1.xml"/>
</Relationships>
</file>

<file path=ppt/notesSlides/_rels/notesSlide95.xml.rels><?xml version="1.0" encoding="UTF-8"?>
<Relationships xmlns="http://schemas.openxmlformats.org/package/2006/relationships"><Relationship Id="rId1" Type="http://schemas.openxmlformats.org/officeDocument/2006/relationships/slide" Target="../slides/slide95.xml"/><Relationship Id="rId2" Type="http://schemas.openxmlformats.org/officeDocument/2006/relationships/notesMaster" Target="../notesMasters/notesMaster1.xml"/>
</Relationships>
</file>

<file path=ppt/notesSlides/_rels/notesSlide96.xml.rels><?xml version="1.0" encoding="UTF-8"?>
<Relationships xmlns="http://schemas.openxmlformats.org/package/2006/relationships"><Relationship Id="rId1" Type="http://schemas.openxmlformats.org/officeDocument/2006/relationships/slide" Target="../slides/slide96.xml"/><Relationship Id="rId2" Type="http://schemas.openxmlformats.org/officeDocument/2006/relationships/notesMaster" Target="../notesMasters/notesMaster1.xml"/>
</Relationships>
</file>

<file path=ppt/notesSlides/_rels/notesSlide97.xml.rels><?xml version="1.0" encoding="UTF-8"?>
<Relationships xmlns="http://schemas.openxmlformats.org/package/2006/relationships"><Relationship Id="rId1" Type="http://schemas.openxmlformats.org/officeDocument/2006/relationships/slide" Target="../slides/slide97.xml"/><Relationship Id="rId2" Type="http://schemas.openxmlformats.org/officeDocument/2006/relationships/notesMaster" Target="../notesMasters/notesMaster1.xml"/>
</Relationships>
</file>

<file path=ppt/notesSlides/_rels/notesSlide98.xml.rels><?xml version="1.0" encoding="UTF-8"?>
<Relationships xmlns="http://schemas.openxmlformats.org/package/2006/relationships"><Relationship Id="rId1" Type="http://schemas.openxmlformats.org/officeDocument/2006/relationships/slide" Target="../slides/slide98.xml"/><Relationship Id="rId2" Type="http://schemas.openxmlformats.org/officeDocument/2006/relationships/notesMaster" Target="../notesMasters/notesMaster1.xml"/>
</Relationships>
</file>

<file path=ppt/notesSlides/_rels/notesSlide99.xml.rels><?xml version="1.0" encoding="UTF-8"?>
<Relationships xmlns="http://schemas.openxmlformats.org/package/2006/relationships"><Relationship Id="rId1" Type="http://schemas.openxmlformats.org/officeDocument/2006/relationships/slide" Target="../slides/slide99.xml"/><Relationship Id="rId2" Type="http://schemas.openxmlformats.org/officeDocument/2006/relationships/notesMaster" Target="../notesMasters/notesMaster1.xml"/>
</Relationships>
</file>

<file path=ppt/notesSlides/notesSlide10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  <a:ln w="0">
            <a:noFill/>
          </a:ln>
        </p:spPr>
      </p:sp>
      <p:sp>
        <p:nvSpPr>
          <p:cNvPr id="1495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100" spc="-1" strike="noStrike">
                <a:solidFill>
                  <a:srgbClr val="000000"/>
                </a:solidFill>
                <a:latin typeface="Arial"/>
                <a:ea typeface="Arial"/>
              </a:rPr>
              <a:t>Em resumo, uma transação é um programa em execução ou processo em m bd que inclua leitura ou atualização dos dados.</a:t>
            </a:r>
            <a:endParaRPr b="0" lang="pt-BR" sz="1100" spc="-1" strike="noStrike">
              <a:latin typeface="Arial"/>
            </a:endParaRPr>
          </a:p>
        </p:txBody>
      </p:sp>
    </p:spTree>
  </p:cSld>
</p:notes>
</file>

<file path=ppt/notesSlides/notesSlide10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6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  <a:ln w="0">
            <a:noFill/>
          </a:ln>
        </p:spPr>
      </p:sp>
      <p:sp>
        <p:nvSpPr>
          <p:cNvPr id="149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100" spc="-1" strike="noStrike">
                <a:solidFill>
                  <a:srgbClr val="000000"/>
                </a:solidFill>
                <a:latin typeface="Arial"/>
                <a:ea typeface="Arial"/>
              </a:rPr>
              <a:t>Em resumo, uma transação é um programa em execução ou processo em m bd que inclua leitura ou atualização dos dados.</a:t>
            </a:r>
            <a:endParaRPr b="0" lang="pt-BR" sz="1100" spc="-1" strike="noStrike">
              <a:latin typeface="Arial"/>
            </a:endParaRPr>
          </a:p>
        </p:txBody>
      </p:sp>
    </p:spTree>
  </p:cSld>
</p:notes>
</file>

<file path=ppt/notesSlides/notesSlide10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8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  <a:ln w="0">
            <a:noFill/>
          </a:ln>
        </p:spPr>
      </p:sp>
      <p:sp>
        <p:nvSpPr>
          <p:cNvPr id="1499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100" spc="-1" strike="noStrike">
                <a:solidFill>
                  <a:srgbClr val="000000"/>
                </a:solidFill>
                <a:latin typeface="Arial"/>
                <a:ea typeface="Arial"/>
              </a:rPr>
              <a:t>Em resumo, uma transação é um programa em execução ou processo em m bd que inclua leitura ou atualização dos dados.</a:t>
            </a:r>
            <a:endParaRPr b="0" lang="pt-BR" sz="1100" spc="-1" strike="noStrike">
              <a:latin typeface="Arial"/>
            </a:endParaRPr>
          </a:p>
        </p:txBody>
      </p:sp>
    </p:spTree>
  </p:cSld>
</p:notes>
</file>

<file path=ppt/notesSlides/notesSlide10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  <a:ln w="0">
            <a:noFill/>
          </a:ln>
        </p:spPr>
      </p:sp>
      <p:sp>
        <p:nvSpPr>
          <p:cNvPr id="1501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100" spc="-1" strike="noStrike">
                <a:solidFill>
                  <a:srgbClr val="000000"/>
                </a:solidFill>
                <a:latin typeface="Arial"/>
                <a:ea typeface="Arial"/>
              </a:rPr>
              <a:t>Em resumo, uma transação é um programa em execução ou processo em m bd que inclua leitura ou atualização dos dados.</a:t>
            </a:r>
            <a:endParaRPr b="0" lang="pt-BR" sz="1100" spc="-1" strike="noStrike">
              <a:latin typeface="Arial"/>
            </a:endParaRPr>
          </a:p>
        </p:txBody>
      </p:sp>
    </p:spTree>
  </p:cSld>
</p:notes>
</file>

<file path=ppt/notesSlides/notesSlide10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2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  <a:ln w="0">
            <a:noFill/>
          </a:ln>
        </p:spPr>
      </p:sp>
      <p:sp>
        <p:nvSpPr>
          <p:cNvPr id="1503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100" spc="-1" strike="noStrike">
                <a:solidFill>
                  <a:srgbClr val="000000"/>
                </a:solidFill>
                <a:latin typeface="Arial"/>
                <a:ea typeface="Arial"/>
              </a:rPr>
              <a:t>Em resumo, uma transação é um programa em execução ou processo em m bd que inclua leitura ou atualização dos dados.</a:t>
            </a:r>
            <a:endParaRPr b="0" lang="pt-BR" sz="1100" spc="-1" strike="noStrike">
              <a:latin typeface="Arial"/>
            </a:endParaRPr>
          </a:p>
        </p:txBody>
      </p:sp>
    </p:spTree>
  </p:cSld>
</p:notes>
</file>

<file path=ppt/notesSlides/notesSlide10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4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  <a:ln w="0">
            <a:noFill/>
          </a:ln>
        </p:spPr>
      </p:sp>
      <p:sp>
        <p:nvSpPr>
          <p:cNvPr id="1505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100" spc="-1" strike="noStrike">
                <a:solidFill>
                  <a:srgbClr val="000000"/>
                </a:solidFill>
                <a:latin typeface="Arial"/>
                <a:ea typeface="Arial"/>
              </a:rPr>
              <a:t>Em resumo, uma transação é um programa em execução ou processo em m bd que inclua leitura ou atualização dos dados.</a:t>
            </a:r>
            <a:endParaRPr b="0" lang="pt-BR" sz="1100" spc="-1" strike="noStrike">
              <a:latin typeface="Arial"/>
            </a:endParaRPr>
          </a:p>
        </p:txBody>
      </p:sp>
    </p:spTree>
  </p:cSld>
</p:notes>
</file>

<file path=ppt/notesSlides/notesSlide10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6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  <a:ln w="0">
            <a:noFill/>
          </a:ln>
        </p:spPr>
      </p:sp>
      <p:sp>
        <p:nvSpPr>
          <p:cNvPr id="150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100" spc="-1" strike="noStrike">
                <a:solidFill>
                  <a:srgbClr val="000000"/>
                </a:solidFill>
                <a:latin typeface="Arial"/>
                <a:ea typeface="Arial"/>
              </a:rPr>
              <a:t>Em resumo, uma transação é um programa em execução ou processo em m bd que inclua leitura ou atualização dos dados.</a:t>
            </a:r>
            <a:endParaRPr b="0" lang="pt-BR" sz="1100" spc="-1" strike="noStrike">
              <a:latin typeface="Arial"/>
            </a:endParaRPr>
          </a:p>
        </p:txBody>
      </p:sp>
    </p:spTree>
  </p:cSld>
</p:notes>
</file>

<file path=ppt/notesSlides/notesSlide10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8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  <a:ln w="0">
            <a:noFill/>
          </a:ln>
        </p:spPr>
      </p:sp>
      <p:sp>
        <p:nvSpPr>
          <p:cNvPr id="1509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100" spc="-1" strike="noStrike">
                <a:solidFill>
                  <a:srgbClr val="000000"/>
                </a:solidFill>
                <a:latin typeface="Arial"/>
                <a:ea typeface="Arial"/>
              </a:rPr>
              <a:t>Em resumo, uma transação é um programa em execução ou processo em m bd que inclua leitura ou atualização dos dados.</a:t>
            </a:r>
            <a:endParaRPr b="0" lang="pt-BR" sz="1100" spc="-1" strike="noStrike">
              <a:latin typeface="Arial"/>
            </a:endParaRPr>
          </a:p>
        </p:txBody>
      </p:sp>
    </p:spTree>
  </p:cSld>
</p:notes>
</file>

<file path=ppt/notesSlides/notesSlide1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0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  <a:ln w="0">
            <a:noFill/>
          </a:ln>
        </p:spPr>
      </p:sp>
      <p:sp>
        <p:nvSpPr>
          <p:cNvPr id="1511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100" spc="-1" strike="noStrike">
                <a:solidFill>
                  <a:srgbClr val="000000"/>
                </a:solidFill>
                <a:latin typeface="Arial"/>
                <a:ea typeface="Arial"/>
              </a:rPr>
              <a:t>Em resumo, uma transação é um programa em execução ou processo em m bd que inclua leitura ou atualização dos dados.</a:t>
            </a:r>
            <a:endParaRPr b="0" lang="pt-BR" sz="1100" spc="-1" strike="noStrike">
              <a:latin typeface="Arial"/>
            </a:endParaRPr>
          </a:p>
        </p:txBody>
      </p:sp>
    </p:spTree>
  </p:cSld>
</p:notes>
</file>

<file path=ppt/notesSlides/notesSlide1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2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  <a:ln w="0">
            <a:noFill/>
          </a:ln>
        </p:spPr>
      </p:sp>
      <p:sp>
        <p:nvSpPr>
          <p:cNvPr id="1513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100" spc="-1" strike="noStrike">
                <a:solidFill>
                  <a:srgbClr val="000000"/>
                </a:solidFill>
                <a:latin typeface="Arial"/>
                <a:ea typeface="Arial"/>
              </a:rPr>
              <a:t>Em resumo, uma transação é um programa em execução ou processo em m bd que inclua leitura ou atualização dos dados.</a:t>
            </a:r>
            <a:endParaRPr b="0" lang="pt-BR" sz="1100" spc="-1" strike="noStrike">
              <a:latin typeface="Arial"/>
            </a:endParaRPr>
          </a:p>
        </p:txBody>
      </p:sp>
    </p:spTree>
  </p:cSld>
</p:notes>
</file>

<file path=ppt/notesSlides/notesSlide1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4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  <a:ln w="0">
            <a:noFill/>
          </a:ln>
        </p:spPr>
      </p:sp>
      <p:sp>
        <p:nvSpPr>
          <p:cNvPr id="1515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100" spc="-1" strike="noStrike">
                <a:solidFill>
                  <a:srgbClr val="000000"/>
                </a:solidFill>
                <a:latin typeface="Arial"/>
                <a:ea typeface="Arial"/>
              </a:rPr>
              <a:t>Em resumo, uma transação é um programa em execução ou processo em m bd que inclua leitura ou atualização dos dados.</a:t>
            </a:r>
            <a:endParaRPr b="0" lang="pt-BR" sz="1100" spc="-1" strike="noStrike">
              <a:latin typeface="Arial"/>
            </a:endParaRPr>
          </a:p>
        </p:txBody>
      </p:sp>
    </p:spTree>
  </p:cSld>
</p:notes>
</file>

<file path=ppt/notesSlides/notesSlide11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6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  <a:ln w="0">
            <a:noFill/>
          </a:ln>
        </p:spPr>
      </p:sp>
      <p:sp>
        <p:nvSpPr>
          <p:cNvPr id="151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100" spc="-1" strike="noStrike">
                <a:solidFill>
                  <a:srgbClr val="000000"/>
                </a:solidFill>
                <a:latin typeface="Arial"/>
                <a:ea typeface="Arial"/>
              </a:rPr>
              <a:t>Em resumo, uma transação é um programa em execução ou processo em m bd que inclua leitura ou atualização dos dados.</a:t>
            </a:r>
            <a:endParaRPr b="0" lang="pt-BR" sz="1100" spc="-1" strike="noStrike">
              <a:latin typeface="Arial"/>
            </a:endParaRPr>
          </a:p>
        </p:txBody>
      </p:sp>
    </p:spTree>
  </p:cSld>
</p:notes>
</file>

<file path=ppt/notesSlides/notesSlide11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8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  <a:ln w="0">
            <a:noFill/>
          </a:ln>
        </p:spPr>
      </p:sp>
      <p:sp>
        <p:nvSpPr>
          <p:cNvPr id="1519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100" spc="-1" strike="noStrike">
                <a:solidFill>
                  <a:srgbClr val="000000"/>
                </a:solidFill>
                <a:latin typeface="Arial"/>
                <a:ea typeface="Arial"/>
              </a:rPr>
              <a:t>Em resumo, uma transação é um programa em execução ou processo em m bd que inclua leitura ou atualização dos dados.</a:t>
            </a:r>
            <a:endParaRPr b="0" lang="pt-BR" sz="1100" spc="-1" strike="noStrike">
              <a:latin typeface="Arial"/>
            </a:endParaRPr>
          </a:p>
        </p:txBody>
      </p:sp>
    </p:spTree>
  </p:cSld>
</p:notes>
</file>

<file path=ppt/notesSlides/notesSlide11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0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  <a:ln w="0">
            <a:noFill/>
          </a:ln>
        </p:spPr>
      </p:sp>
      <p:sp>
        <p:nvSpPr>
          <p:cNvPr id="1521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100" spc="-1" strike="noStrike">
                <a:solidFill>
                  <a:srgbClr val="000000"/>
                </a:solidFill>
                <a:latin typeface="Arial"/>
                <a:ea typeface="Arial"/>
              </a:rPr>
              <a:t>Em resumo, uma transação é um programa em execução ou processo em m bd que inclua leitura ou atualização dos dados.</a:t>
            </a:r>
            <a:endParaRPr b="0" lang="pt-BR" sz="1100" spc="-1" strike="noStrike">
              <a:latin typeface="Arial"/>
            </a:endParaRPr>
          </a:p>
        </p:txBody>
      </p:sp>
    </p:spTree>
  </p:cSld>
</p:notes>
</file>

<file path=ppt/notesSlides/notesSlide11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2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  <a:ln w="0">
            <a:noFill/>
          </a:ln>
        </p:spPr>
      </p:sp>
      <p:sp>
        <p:nvSpPr>
          <p:cNvPr id="1523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100" spc="-1" strike="noStrike">
                <a:solidFill>
                  <a:srgbClr val="000000"/>
                </a:solidFill>
                <a:latin typeface="Arial"/>
                <a:ea typeface="Arial"/>
              </a:rPr>
              <a:t>Em resumo, uma transação é um programa em execução ou processo em m bd que inclua leitura ou atualização dos dados.</a:t>
            </a:r>
            <a:endParaRPr b="0" lang="pt-BR" sz="1100" spc="-1" strike="noStrike">
              <a:latin typeface="Arial"/>
            </a:endParaRPr>
          </a:p>
        </p:txBody>
      </p:sp>
    </p:spTree>
  </p:cSld>
</p:notes>
</file>

<file path=ppt/notesSlides/notesSlide11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4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  <a:ln w="0">
            <a:noFill/>
          </a:ln>
        </p:spPr>
      </p:sp>
      <p:sp>
        <p:nvSpPr>
          <p:cNvPr id="1525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100" spc="-1" strike="noStrike">
                <a:solidFill>
                  <a:srgbClr val="000000"/>
                </a:solidFill>
                <a:latin typeface="Arial"/>
                <a:ea typeface="Arial"/>
              </a:rPr>
              <a:t>Em resumo, uma transação é um programa em execução ou processo em m bd que inclua leitura ou atualização dos dados.</a:t>
            </a:r>
            <a:endParaRPr b="0" lang="pt-BR" sz="1100" spc="-1" strike="noStrike">
              <a:latin typeface="Arial"/>
            </a:endParaRPr>
          </a:p>
        </p:txBody>
      </p:sp>
    </p:spTree>
  </p:cSld>
</p:notes>
</file>

<file path=ppt/notesSlides/notesSlide4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4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  <a:ln w="0">
            <a:noFill/>
          </a:ln>
        </p:spPr>
      </p:sp>
      <p:sp>
        <p:nvSpPr>
          <p:cNvPr id="1395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100" spc="-1" strike="noStrike">
                <a:solidFill>
                  <a:srgbClr val="000000"/>
                </a:solidFill>
                <a:latin typeface="Arial"/>
                <a:ea typeface="Arial"/>
              </a:rPr>
              <a:t>Em resumo, uma transação é um programa em execução ou processo em m bd que inclua leitura ou atualização dos dados.</a:t>
            </a:r>
            <a:endParaRPr b="0" lang="pt-BR" sz="1100" spc="-1" strike="noStrike">
              <a:latin typeface="Arial"/>
            </a:endParaRPr>
          </a:p>
        </p:txBody>
      </p:sp>
    </p:spTree>
  </p:cSld>
</p:notes>
</file>

<file path=ppt/notesSlides/notesSlide4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6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  <a:ln w="0">
            <a:noFill/>
          </a:ln>
        </p:spPr>
      </p:sp>
      <p:sp>
        <p:nvSpPr>
          <p:cNvPr id="139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100" spc="-1" strike="noStrike">
                <a:solidFill>
                  <a:srgbClr val="000000"/>
                </a:solidFill>
                <a:latin typeface="Arial"/>
                <a:ea typeface="Arial"/>
              </a:rPr>
              <a:t>Em resumo, uma transação é um programa em execução ou processo em m bd que inclua leitura ou atualização dos dados.</a:t>
            </a:r>
            <a:endParaRPr b="0" lang="pt-BR" sz="1100" spc="-1" strike="noStrike">
              <a:latin typeface="Arial"/>
            </a:endParaRPr>
          </a:p>
        </p:txBody>
      </p:sp>
    </p:spTree>
  </p:cSld>
</p:notes>
</file>

<file path=ppt/notesSlides/notesSlide4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8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  <a:ln w="0">
            <a:noFill/>
          </a:ln>
        </p:spPr>
      </p:sp>
      <p:sp>
        <p:nvSpPr>
          <p:cNvPr id="1399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100" spc="-1" strike="noStrike">
                <a:solidFill>
                  <a:srgbClr val="000000"/>
                </a:solidFill>
                <a:latin typeface="Arial"/>
                <a:ea typeface="Arial"/>
              </a:rPr>
              <a:t>Em resumo, uma transação é um programa em execução ou processo em m bd que inclua leitura ou atualização dos dados.</a:t>
            </a:r>
            <a:endParaRPr b="0" lang="pt-BR" sz="1100" spc="-1" strike="noStrike">
              <a:latin typeface="Arial"/>
            </a:endParaRPr>
          </a:p>
        </p:txBody>
      </p:sp>
    </p:spTree>
  </p:cSld>
</p:notes>
</file>

<file path=ppt/notesSlides/notesSlide5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0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  <a:ln w="0">
            <a:noFill/>
          </a:ln>
        </p:spPr>
      </p:sp>
      <p:sp>
        <p:nvSpPr>
          <p:cNvPr id="1401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100" spc="-1" strike="noStrike">
                <a:solidFill>
                  <a:srgbClr val="000000"/>
                </a:solidFill>
                <a:latin typeface="Arial"/>
                <a:ea typeface="Arial"/>
              </a:rPr>
              <a:t>Em resumo, uma transação é um programa em execução ou processo em m bd que inclua leitura ou atualização dos dados.</a:t>
            </a:r>
            <a:endParaRPr b="0" lang="pt-BR" sz="1100" spc="-1" strike="noStrike">
              <a:latin typeface="Arial"/>
            </a:endParaRPr>
          </a:p>
        </p:txBody>
      </p:sp>
    </p:spTree>
  </p:cSld>
</p:notes>
</file>

<file path=ppt/notesSlides/notesSlide5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  <a:ln w="0">
            <a:noFill/>
          </a:ln>
        </p:spPr>
      </p:sp>
      <p:sp>
        <p:nvSpPr>
          <p:cNvPr id="1403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100" spc="-1" strike="noStrike">
                <a:solidFill>
                  <a:srgbClr val="000000"/>
                </a:solidFill>
                <a:latin typeface="Arial"/>
                <a:ea typeface="Arial"/>
              </a:rPr>
              <a:t>Em resumo, uma transação é um programa em execução ou processo em m bd que inclua leitura ou atualização dos dados.</a:t>
            </a:r>
            <a:endParaRPr b="0" lang="pt-BR" sz="1100" spc="-1" strike="noStrike">
              <a:latin typeface="Arial"/>
            </a:endParaRPr>
          </a:p>
        </p:txBody>
      </p:sp>
    </p:spTree>
  </p:cSld>
</p:notes>
</file>

<file path=ppt/notesSlides/notesSlide5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  <a:ln w="0">
            <a:noFill/>
          </a:ln>
        </p:spPr>
      </p:sp>
      <p:sp>
        <p:nvSpPr>
          <p:cNvPr id="1405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100" spc="-1" strike="noStrike">
                <a:solidFill>
                  <a:srgbClr val="000000"/>
                </a:solidFill>
                <a:latin typeface="Arial"/>
                <a:ea typeface="Arial"/>
              </a:rPr>
              <a:t>Em resumo, uma transação é um programa em execução ou processo em m bd que inclua leitura ou atualização dos dados.</a:t>
            </a:r>
            <a:endParaRPr b="0" lang="pt-BR" sz="1100" spc="-1" strike="noStrike">
              <a:latin typeface="Arial"/>
            </a:endParaRPr>
          </a:p>
        </p:txBody>
      </p:sp>
    </p:spTree>
  </p:cSld>
</p:notes>
</file>

<file path=ppt/notesSlides/notesSlide5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  <a:ln w="0">
            <a:noFill/>
          </a:ln>
        </p:spPr>
      </p:sp>
      <p:sp>
        <p:nvSpPr>
          <p:cNvPr id="140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100" spc="-1" strike="noStrike">
                <a:solidFill>
                  <a:srgbClr val="000000"/>
                </a:solidFill>
                <a:latin typeface="Arial"/>
                <a:ea typeface="Arial"/>
              </a:rPr>
              <a:t>Em resumo, uma transação é um programa em execução ou processo em m bd que inclua leitura ou atualização dos dados.</a:t>
            </a:r>
            <a:endParaRPr b="0" lang="pt-BR" sz="1100" spc="-1" strike="noStrike">
              <a:latin typeface="Arial"/>
            </a:endParaRPr>
          </a:p>
        </p:txBody>
      </p:sp>
    </p:spTree>
  </p:cSld>
</p:notes>
</file>

<file path=ppt/notesSlides/notesSlide5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8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  <a:ln w="0">
            <a:noFill/>
          </a:ln>
        </p:spPr>
      </p:sp>
      <p:sp>
        <p:nvSpPr>
          <p:cNvPr id="1409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100" spc="-1" strike="noStrike">
                <a:solidFill>
                  <a:srgbClr val="000000"/>
                </a:solidFill>
                <a:latin typeface="Arial"/>
                <a:ea typeface="Arial"/>
              </a:rPr>
              <a:t>Em resumo, uma transação é um programa em execução ou processo em m bd que inclua leitura ou atualização dos dados.</a:t>
            </a:r>
            <a:endParaRPr b="0" lang="pt-BR" sz="1100" spc="-1" strike="noStrike">
              <a:latin typeface="Arial"/>
            </a:endParaRPr>
          </a:p>
        </p:txBody>
      </p:sp>
    </p:spTree>
  </p:cSld>
</p:notes>
</file>

<file path=ppt/notesSlides/notesSlide5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0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  <a:ln w="0">
            <a:noFill/>
          </a:ln>
        </p:spPr>
      </p:sp>
      <p:sp>
        <p:nvSpPr>
          <p:cNvPr id="1411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100" spc="-1" strike="noStrike">
                <a:solidFill>
                  <a:srgbClr val="000000"/>
                </a:solidFill>
                <a:latin typeface="Arial"/>
                <a:ea typeface="Arial"/>
              </a:rPr>
              <a:t>Em resumo, uma transação é um programa em execução ou processo em m bd que inclua leitura ou atualização dos dados.</a:t>
            </a:r>
            <a:endParaRPr b="0" lang="pt-BR" sz="1100" spc="-1" strike="noStrike">
              <a:latin typeface="Arial"/>
            </a:endParaRPr>
          </a:p>
        </p:txBody>
      </p:sp>
    </p:spTree>
  </p:cSld>
</p:notes>
</file>

<file path=ppt/notesSlides/notesSlide5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2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  <a:ln w="0">
            <a:noFill/>
          </a:ln>
        </p:spPr>
      </p:sp>
      <p:sp>
        <p:nvSpPr>
          <p:cNvPr id="1413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100" spc="-1" strike="noStrike">
                <a:solidFill>
                  <a:srgbClr val="000000"/>
                </a:solidFill>
                <a:latin typeface="Arial"/>
                <a:ea typeface="Arial"/>
              </a:rPr>
              <a:t>Em resumo, uma transação é um programa em execução ou processo em m bd que inclua leitura ou atualização dos dados.</a:t>
            </a:r>
            <a:endParaRPr b="0" lang="pt-BR" sz="1100" spc="-1" strike="noStrike">
              <a:latin typeface="Arial"/>
            </a:endParaRPr>
          </a:p>
        </p:txBody>
      </p:sp>
    </p:spTree>
  </p:cSld>
</p:notes>
</file>

<file path=ppt/notesSlides/notesSlide5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4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  <a:ln w="0">
            <a:noFill/>
          </a:ln>
        </p:spPr>
      </p:sp>
      <p:sp>
        <p:nvSpPr>
          <p:cNvPr id="1415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100" spc="-1" strike="noStrike">
                <a:solidFill>
                  <a:srgbClr val="000000"/>
                </a:solidFill>
                <a:latin typeface="Arial"/>
                <a:ea typeface="Arial"/>
              </a:rPr>
              <a:t>Em resumo, uma transação é um programa em execução ou processo em m bd que inclua leitura ou atualização dos dados.</a:t>
            </a:r>
            <a:endParaRPr b="0" lang="pt-BR" sz="1100" spc="-1" strike="noStrike">
              <a:latin typeface="Arial"/>
            </a:endParaRPr>
          </a:p>
        </p:txBody>
      </p:sp>
    </p:spTree>
  </p:cSld>
</p:notes>
</file>

<file path=ppt/notesSlides/notesSlide5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6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  <a:ln w="0">
            <a:noFill/>
          </a:ln>
        </p:spPr>
      </p:sp>
      <p:sp>
        <p:nvSpPr>
          <p:cNvPr id="141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100" spc="-1" strike="noStrike">
                <a:solidFill>
                  <a:srgbClr val="000000"/>
                </a:solidFill>
                <a:latin typeface="Arial"/>
                <a:ea typeface="Arial"/>
              </a:rPr>
              <a:t>Em resumo, uma transação é um programa em execução ou processo em m bd que inclua leitura ou atualização dos dados.</a:t>
            </a:r>
            <a:endParaRPr b="0" lang="pt-BR" sz="1100" spc="-1" strike="noStrike">
              <a:latin typeface="Arial"/>
            </a:endParaRPr>
          </a:p>
        </p:txBody>
      </p:sp>
    </p:spTree>
  </p:cSld>
</p:notes>
</file>

<file path=ppt/notesSlides/notesSlide5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8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  <a:ln w="0">
            <a:noFill/>
          </a:ln>
        </p:spPr>
      </p:sp>
      <p:sp>
        <p:nvSpPr>
          <p:cNvPr id="1419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100" spc="-1" strike="noStrike">
                <a:solidFill>
                  <a:srgbClr val="000000"/>
                </a:solidFill>
                <a:latin typeface="Arial"/>
                <a:ea typeface="Arial"/>
              </a:rPr>
              <a:t>Em resumo, uma transação é um programa em execução ou processo em m bd que inclua leitura ou atualização dos dados.</a:t>
            </a:r>
            <a:endParaRPr b="0" lang="pt-BR" sz="1100" spc="-1" strike="noStrike">
              <a:latin typeface="Arial"/>
            </a:endParaRPr>
          </a:p>
        </p:txBody>
      </p:sp>
    </p:spTree>
  </p:cSld>
</p:notes>
</file>

<file path=ppt/notesSlides/notesSlide6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0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  <a:ln w="0">
            <a:noFill/>
          </a:ln>
        </p:spPr>
      </p:sp>
      <p:sp>
        <p:nvSpPr>
          <p:cNvPr id="1421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100" spc="-1" strike="noStrike">
                <a:solidFill>
                  <a:srgbClr val="000000"/>
                </a:solidFill>
                <a:latin typeface="Arial"/>
                <a:ea typeface="Arial"/>
              </a:rPr>
              <a:t>Em resumo, uma transação é um programa em execução ou processo em m bd que inclua leitura ou atualização dos dados.</a:t>
            </a:r>
            <a:endParaRPr b="0" lang="pt-BR" sz="1100" spc="-1" strike="noStrike">
              <a:latin typeface="Arial"/>
            </a:endParaRPr>
          </a:p>
        </p:txBody>
      </p:sp>
    </p:spTree>
  </p:cSld>
</p:notes>
</file>

<file path=ppt/notesSlides/notesSlide6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2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  <a:ln w="0">
            <a:noFill/>
          </a:ln>
        </p:spPr>
      </p:sp>
      <p:sp>
        <p:nvSpPr>
          <p:cNvPr id="1423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100" spc="-1" strike="noStrike">
                <a:solidFill>
                  <a:srgbClr val="000000"/>
                </a:solidFill>
                <a:latin typeface="Arial"/>
                <a:ea typeface="Arial"/>
              </a:rPr>
              <a:t>Em resumo, uma transação é um programa em execução ou processo em m bd que inclua leitura ou atualização dos dados.</a:t>
            </a:r>
            <a:endParaRPr b="0" lang="pt-BR" sz="1100" spc="-1" strike="noStrike">
              <a:latin typeface="Arial"/>
            </a:endParaRPr>
          </a:p>
        </p:txBody>
      </p:sp>
    </p:spTree>
  </p:cSld>
</p:notes>
</file>

<file path=ppt/notesSlides/notesSlide6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4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  <a:ln w="0">
            <a:noFill/>
          </a:ln>
        </p:spPr>
      </p:sp>
      <p:sp>
        <p:nvSpPr>
          <p:cNvPr id="1425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100" spc="-1" strike="noStrike">
                <a:solidFill>
                  <a:srgbClr val="000000"/>
                </a:solidFill>
                <a:latin typeface="Arial"/>
                <a:ea typeface="Arial"/>
              </a:rPr>
              <a:t>Em resumo, uma transação é um programa em execução ou processo em m bd que inclua leitura ou atualização dos dados.</a:t>
            </a:r>
            <a:endParaRPr b="0" lang="pt-BR" sz="1100" spc="-1" strike="noStrike">
              <a:latin typeface="Arial"/>
            </a:endParaRPr>
          </a:p>
        </p:txBody>
      </p:sp>
    </p:spTree>
  </p:cSld>
</p:notes>
</file>

<file path=ppt/notesSlides/notesSlide6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  <a:ln w="0">
            <a:noFill/>
          </a:ln>
        </p:spPr>
      </p:sp>
      <p:sp>
        <p:nvSpPr>
          <p:cNvPr id="14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100" spc="-1" strike="noStrike">
                <a:solidFill>
                  <a:srgbClr val="000000"/>
                </a:solidFill>
                <a:latin typeface="Arial"/>
                <a:ea typeface="Arial"/>
              </a:rPr>
              <a:t>Em resumo, uma transação é um programa em execução ou processo em m bd que inclua leitura ou atualização dos dados.</a:t>
            </a:r>
            <a:endParaRPr b="0" lang="pt-BR" sz="1100" spc="-1" strike="noStrike">
              <a:latin typeface="Arial"/>
            </a:endParaRPr>
          </a:p>
        </p:txBody>
      </p:sp>
    </p:spTree>
  </p:cSld>
</p:notes>
</file>

<file path=ppt/notesSlides/notesSlide6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8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  <a:ln w="0">
            <a:noFill/>
          </a:ln>
        </p:spPr>
      </p:sp>
      <p:sp>
        <p:nvSpPr>
          <p:cNvPr id="1429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100" spc="-1" strike="noStrike">
                <a:solidFill>
                  <a:srgbClr val="000000"/>
                </a:solidFill>
                <a:latin typeface="Arial"/>
                <a:ea typeface="Arial"/>
              </a:rPr>
              <a:t>Em resumo, uma transação é um programa em execução ou processo em m bd que inclua leitura ou atualização dos dados.</a:t>
            </a:r>
            <a:endParaRPr b="0" lang="pt-BR" sz="1100" spc="-1" strike="noStrike">
              <a:latin typeface="Arial"/>
            </a:endParaRPr>
          </a:p>
        </p:txBody>
      </p:sp>
    </p:spTree>
  </p:cSld>
</p:notes>
</file>

<file path=ppt/notesSlides/notesSlide6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0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  <a:ln w="0">
            <a:noFill/>
          </a:ln>
        </p:spPr>
      </p:sp>
      <p:sp>
        <p:nvSpPr>
          <p:cNvPr id="1431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100" spc="-1" strike="noStrike">
                <a:solidFill>
                  <a:srgbClr val="000000"/>
                </a:solidFill>
                <a:latin typeface="Arial"/>
                <a:ea typeface="Arial"/>
              </a:rPr>
              <a:t>Em resumo, uma transação é um programa em execução ou processo em m bd que inclua leitura ou atualização dos dados.</a:t>
            </a:r>
            <a:endParaRPr b="0" lang="pt-BR" sz="1100" spc="-1" strike="noStrike">
              <a:latin typeface="Arial"/>
            </a:endParaRPr>
          </a:p>
        </p:txBody>
      </p:sp>
    </p:spTree>
  </p:cSld>
</p:notes>
</file>

<file path=ppt/notesSlides/notesSlide6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2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  <a:ln w="0">
            <a:noFill/>
          </a:ln>
        </p:spPr>
      </p:sp>
      <p:sp>
        <p:nvSpPr>
          <p:cNvPr id="1433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100" spc="-1" strike="noStrike">
                <a:solidFill>
                  <a:srgbClr val="000000"/>
                </a:solidFill>
                <a:latin typeface="Arial"/>
                <a:ea typeface="Arial"/>
              </a:rPr>
              <a:t>Em resumo, uma transação é um programa em execução ou processo em m bd que inclua leitura ou atualização dos dados.</a:t>
            </a:r>
            <a:endParaRPr b="0" lang="pt-BR" sz="1100" spc="-1" strike="noStrike">
              <a:latin typeface="Arial"/>
            </a:endParaRPr>
          </a:p>
        </p:txBody>
      </p:sp>
    </p:spTree>
  </p:cSld>
</p:notes>
</file>

<file path=ppt/notesSlides/notesSlide6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  <a:ln w="0">
            <a:noFill/>
          </a:ln>
        </p:spPr>
      </p:sp>
      <p:sp>
        <p:nvSpPr>
          <p:cNvPr id="1435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100" spc="-1" strike="noStrike">
                <a:solidFill>
                  <a:srgbClr val="000000"/>
                </a:solidFill>
                <a:latin typeface="Arial"/>
                <a:ea typeface="Arial"/>
              </a:rPr>
              <a:t>Em resumo, uma transação é um programa em execução ou processo em m bd que inclua leitura ou atualização dos dados.</a:t>
            </a:r>
            <a:endParaRPr b="0" lang="pt-BR" sz="1100" spc="-1" strike="noStrike">
              <a:latin typeface="Arial"/>
            </a:endParaRPr>
          </a:p>
        </p:txBody>
      </p:sp>
    </p:spTree>
  </p:cSld>
</p:notes>
</file>

<file path=ppt/notesSlides/notesSlide6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6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  <a:ln w="0">
            <a:noFill/>
          </a:ln>
        </p:spPr>
      </p:sp>
      <p:sp>
        <p:nvSpPr>
          <p:cNvPr id="143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100" spc="-1" strike="noStrike">
                <a:solidFill>
                  <a:srgbClr val="000000"/>
                </a:solidFill>
                <a:latin typeface="Arial"/>
                <a:ea typeface="Arial"/>
              </a:rPr>
              <a:t>Em resumo, uma transação é um programa em execução ou processo em m bd que inclua leitura ou atualização dos dados.</a:t>
            </a:r>
            <a:endParaRPr b="0" lang="pt-BR" sz="1100" spc="-1" strike="noStrike">
              <a:latin typeface="Arial"/>
            </a:endParaRPr>
          </a:p>
        </p:txBody>
      </p:sp>
    </p:spTree>
  </p:cSld>
</p:notes>
</file>

<file path=ppt/notesSlides/notesSlide7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8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  <a:ln w="0">
            <a:noFill/>
          </a:ln>
        </p:spPr>
      </p:sp>
      <p:sp>
        <p:nvSpPr>
          <p:cNvPr id="1439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100" spc="-1" strike="noStrike">
                <a:solidFill>
                  <a:srgbClr val="000000"/>
                </a:solidFill>
                <a:latin typeface="Arial"/>
                <a:ea typeface="Arial"/>
              </a:rPr>
              <a:t>Em resumo, uma transação é um programa em execução ou processo em m bd que inclua leitura ou atualização dos dados.</a:t>
            </a:r>
            <a:endParaRPr b="0" lang="pt-BR" sz="1100" spc="-1" strike="noStrike">
              <a:latin typeface="Arial"/>
            </a:endParaRPr>
          </a:p>
        </p:txBody>
      </p:sp>
    </p:spTree>
  </p:cSld>
</p:notes>
</file>

<file path=ppt/notesSlides/notesSlide7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0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  <a:ln w="0">
            <a:noFill/>
          </a:ln>
        </p:spPr>
      </p:sp>
      <p:sp>
        <p:nvSpPr>
          <p:cNvPr id="1441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100" spc="-1" strike="noStrike">
                <a:solidFill>
                  <a:srgbClr val="000000"/>
                </a:solidFill>
                <a:latin typeface="Arial"/>
                <a:ea typeface="Arial"/>
              </a:rPr>
              <a:t>Em resumo, uma transação é um programa em execução ou processo em m bd que inclua leitura ou atualização dos dados.</a:t>
            </a:r>
            <a:endParaRPr b="0" lang="pt-BR" sz="1100" spc="-1" strike="noStrike">
              <a:latin typeface="Arial"/>
            </a:endParaRPr>
          </a:p>
        </p:txBody>
      </p:sp>
    </p:spTree>
  </p:cSld>
</p:notes>
</file>

<file path=ppt/notesSlides/notesSlide7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2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  <a:ln w="0">
            <a:noFill/>
          </a:ln>
        </p:spPr>
      </p:sp>
      <p:sp>
        <p:nvSpPr>
          <p:cNvPr id="1443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100" spc="-1" strike="noStrike">
                <a:solidFill>
                  <a:srgbClr val="000000"/>
                </a:solidFill>
                <a:latin typeface="Arial"/>
                <a:ea typeface="Arial"/>
              </a:rPr>
              <a:t>Em resumo, uma transação é um programa em execução ou processo em m bd que inclua leitura ou atualização dos dados.</a:t>
            </a:r>
            <a:endParaRPr b="0" lang="pt-BR" sz="1100" spc="-1" strike="noStrike">
              <a:latin typeface="Arial"/>
            </a:endParaRPr>
          </a:p>
        </p:txBody>
      </p:sp>
    </p:spTree>
  </p:cSld>
</p:notes>
</file>

<file path=ppt/notesSlides/notesSlide7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4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  <a:ln w="0">
            <a:noFill/>
          </a:ln>
        </p:spPr>
      </p:sp>
      <p:sp>
        <p:nvSpPr>
          <p:cNvPr id="1445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100" spc="-1" strike="noStrike">
                <a:solidFill>
                  <a:srgbClr val="000000"/>
                </a:solidFill>
                <a:latin typeface="Arial"/>
                <a:ea typeface="Arial"/>
              </a:rPr>
              <a:t>Em resumo, uma transação é um programa em execução ou processo em m bd que inclua leitura ou atualização dos dados.</a:t>
            </a:r>
            <a:endParaRPr b="0" lang="pt-BR" sz="1100" spc="-1" strike="noStrike">
              <a:latin typeface="Arial"/>
            </a:endParaRPr>
          </a:p>
        </p:txBody>
      </p:sp>
    </p:spTree>
  </p:cSld>
</p:notes>
</file>

<file path=ppt/notesSlides/notesSlide7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6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  <a:ln w="0">
            <a:noFill/>
          </a:ln>
        </p:spPr>
      </p:sp>
      <p:sp>
        <p:nvSpPr>
          <p:cNvPr id="144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100" spc="-1" strike="noStrike">
                <a:solidFill>
                  <a:srgbClr val="000000"/>
                </a:solidFill>
                <a:latin typeface="Arial"/>
                <a:ea typeface="Arial"/>
              </a:rPr>
              <a:t>Em resumo, uma transação é um programa em execução ou processo em m bd que inclua leitura ou atualização dos dados.</a:t>
            </a:r>
            <a:endParaRPr b="0" lang="pt-BR" sz="1100" spc="-1" strike="noStrike">
              <a:latin typeface="Arial"/>
            </a:endParaRPr>
          </a:p>
        </p:txBody>
      </p:sp>
    </p:spTree>
  </p:cSld>
</p:notes>
</file>

<file path=ppt/notesSlides/notesSlide7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8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  <a:ln w="0">
            <a:noFill/>
          </a:ln>
        </p:spPr>
      </p:sp>
      <p:sp>
        <p:nvSpPr>
          <p:cNvPr id="1449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100" spc="-1" strike="noStrike">
                <a:solidFill>
                  <a:srgbClr val="000000"/>
                </a:solidFill>
                <a:latin typeface="Arial"/>
                <a:ea typeface="Arial"/>
              </a:rPr>
              <a:t>Em resumo, uma transação é um programa em execução ou processo em m bd que inclua leitura ou atualização dos dados.</a:t>
            </a:r>
            <a:endParaRPr b="0" lang="pt-BR" sz="1100" spc="-1" strike="noStrike">
              <a:latin typeface="Arial"/>
            </a:endParaRPr>
          </a:p>
        </p:txBody>
      </p:sp>
    </p:spTree>
  </p:cSld>
</p:notes>
</file>

<file path=ppt/notesSlides/notesSlide7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0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  <a:ln w="0">
            <a:noFill/>
          </a:ln>
        </p:spPr>
      </p:sp>
      <p:sp>
        <p:nvSpPr>
          <p:cNvPr id="1451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100" spc="-1" strike="noStrike">
                <a:solidFill>
                  <a:srgbClr val="000000"/>
                </a:solidFill>
                <a:latin typeface="Arial"/>
                <a:ea typeface="Arial"/>
              </a:rPr>
              <a:t>Em resumo, uma transação é um programa em execução ou processo em m bd que inclua leitura ou atualização dos dados.</a:t>
            </a:r>
            <a:endParaRPr b="0" lang="pt-BR" sz="1100" spc="-1" strike="noStrike">
              <a:latin typeface="Arial"/>
            </a:endParaRPr>
          </a:p>
        </p:txBody>
      </p:sp>
    </p:spTree>
  </p:cSld>
</p:notes>
</file>

<file path=ppt/notesSlides/notesSlide7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2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  <a:ln w="0">
            <a:noFill/>
          </a:ln>
        </p:spPr>
      </p:sp>
      <p:sp>
        <p:nvSpPr>
          <p:cNvPr id="1453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100" spc="-1" strike="noStrike">
                <a:solidFill>
                  <a:srgbClr val="000000"/>
                </a:solidFill>
                <a:latin typeface="Arial"/>
                <a:ea typeface="Arial"/>
              </a:rPr>
              <a:t>Em resumo, uma transação é um programa em execução ou processo em m bd que inclua leitura ou atualização dos dados.</a:t>
            </a:r>
            <a:endParaRPr b="0" lang="pt-BR" sz="1100" spc="-1" strike="noStrike">
              <a:latin typeface="Arial"/>
            </a:endParaRPr>
          </a:p>
        </p:txBody>
      </p:sp>
    </p:spTree>
  </p:cSld>
</p:notes>
</file>

<file path=ppt/notesSlides/notesSlide8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  <a:ln w="0">
            <a:noFill/>
          </a:ln>
        </p:spPr>
      </p:sp>
      <p:sp>
        <p:nvSpPr>
          <p:cNvPr id="1455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100" spc="-1" strike="noStrike">
                <a:solidFill>
                  <a:srgbClr val="000000"/>
                </a:solidFill>
                <a:latin typeface="Arial"/>
                <a:ea typeface="Arial"/>
              </a:rPr>
              <a:t>Em resumo, uma transação é um programa em execução ou processo em m bd que inclua leitura ou atualização dos dados.</a:t>
            </a:r>
            <a:endParaRPr b="0" lang="pt-BR" sz="11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100" spc="-1" strike="noStrike">
                <a:solidFill>
                  <a:srgbClr val="000000"/>
                </a:solidFill>
                <a:latin typeface="Arial"/>
                <a:ea typeface="Arial"/>
              </a:rPr>
              <a:t>Em resumo, uma transação é um programa em execução ou processo em m bd que inclua leitura ou atualização dos dados.</a:t>
            </a:r>
            <a:endParaRPr b="0" lang="pt-BR" sz="11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1100" spc="-1" strike="noStrike">
              <a:latin typeface="Arial"/>
            </a:endParaRPr>
          </a:p>
        </p:txBody>
      </p:sp>
    </p:spTree>
  </p:cSld>
</p:notes>
</file>

<file path=ppt/notesSlides/notesSlide8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6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  <a:ln w="0">
            <a:noFill/>
          </a:ln>
        </p:spPr>
      </p:sp>
      <p:sp>
        <p:nvSpPr>
          <p:cNvPr id="145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100" spc="-1" strike="noStrike">
                <a:solidFill>
                  <a:srgbClr val="000000"/>
                </a:solidFill>
                <a:latin typeface="Arial"/>
                <a:ea typeface="Arial"/>
              </a:rPr>
              <a:t>Em resumo, uma transação é um programa em execução ou processo em m bd que inclua leitura ou atualização dos dados.</a:t>
            </a:r>
            <a:endParaRPr b="0" lang="pt-BR" sz="1100" spc="-1" strike="noStrike">
              <a:latin typeface="Arial"/>
            </a:endParaRPr>
          </a:p>
        </p:txBody>
      </p:sp>
    </p:spTree>
  </p:cSld>
</p:notes>
</file>

<file path=ppt/notesSlides/notesSlide8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8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  <a:ln w="0">
            <a:noFill/>
          </a:ln>
        </p:spPr>
      </p:sp>
      <p:sp>
        <p:nvSpPr>
          <p:cNvPr id="1459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100" spc="-1" strike="noStrike">
                <a:solidFill>
                  <a:srgbClr val="000000"/>
                </a:solidFill>
                <a:latin typeface="Arial"/>
                <a:ea typeface="Arial"/>
              </a:rPr>
              <a:t>Em resumo, uma transação é um programa em execução ou processo em m bd que inclua leitura ou atualização dos dados.</a:t>
            </a:r>
            <a:endParaRPr b="0" lang="pt-BR" sz="1100" spc="-1" strike="noStrike">
              <a:latin typeface="Arial"/>
            </a:endParaRPr>
          </a:p>
        </p:txBody>
      </p:sp>
    </p:spTree>
  </p:cSld>
</p:notes>
</file>

<file path=ppt/notesSlides/notesSlide8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0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  <a:ln w="0">
            <a:noFill/>
          </a:ln>
        </p:spPr>
      </p:sp>
      <p:sp>
        <p:nvSpPr>
          <p:cNvPr id="1461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100" spc="-1" strike="noStrike">
                <a:solidFill>
                  <a:srgbClr val="000000"/>
                </a:solidFill>
                <a:latin typeface="Arial"/>
                <a:ea typeface="Arial"/>
              </a:rPr>
              <a:t>Em resumo, uma transação é um programa em execução ou processo em m bd que inclua leitura ou atualização dos dados.</a:t>
            </a:r>
            <a:endParaRPr b="0" lang="pt-BR" sz="1100" spc="-1" strike="noStrike">
              <a:latin typeface="Arial"/>
            </a:endParaRPr>
          </a:p>
        </p:txBody>
      </p:sp>
    </p:spTree>
  </p:cSld>
</p:notes>
</file>

<file path=ppt/notesSlides/notesSlide8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2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  <a:ln w="0">
            <a:noFill/>
          </a:ln>
        </p:spPr>
      </p:sp>
      <p:sp>
        <p:nvSpPr>
          <p:cNvPr id="1463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100" spc="-1" strike="noStrike">
                <a:solidFill>
                  <a:srgbClr val="000000"/>
                </a:solidFill>
                <a:latin typeface="Arial"/>
                <a:ea typeface="Arial"/>
              </a:rPr>
              <a:t>Em resumo, uma transação é um programa em execução ou processo em m bd que inclua leitura ou atualização dos dados.</a:t>
            </a:r>
            <a:endParaRPr b="0" lang="pt-BR" sz="1100" spc="-1" strike="noStrike">
              <a:latin typeface="Arial"/>
            </a:endParaRPr>
          </a:p>
        </p:txBody>
      </p:sp>
    </p:spTree>
  </p:cSld>
</p:notes>
</file>

<file path=ppt/notesSlides/notesSlide8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  <a:ln w="0">
            <a:noFill/>
          </a:ln>
        </p:spPr>
      </p:sp>
      <p:sp>
        <p:nvSpPr>
          <p:cNvPr id="1465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100" spc="-1" strike="noStrike">
                <a:solidFill>
                  <a:srgbClr val="000000"/>
                </a:solidFill>
                <a:latin typeface="Arial"/>
                <a:ea typeface="Arial"/>
              </a:rPr>
              <a:t>Em resumo, uma transação é um programa em execução ou processo em m bd que inclua leitura ou atualização dos dados.</a:t>
            </a:r>
            <a:endParaRPr b="0" lang="pt-BR" sz="1100" spc="-1" strike="noStrike">
              <a:latin typeface="Arial"/>
            </a:endParaRPr>
          </a:p>
        </p:txBody>
      </p:sp>
    </p:spTree>
  </p:cSld>
</p:notes>
</file>

<file path=ppt/notesSlides/notesSlide8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6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  <a:ln w="0">
            <a:noFill/>
          </a:ln>
        </p:spPr>
      </p:sp>
      <p:sp>
        <p:nvSpPr>
          <p:cNvPr id="146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100" spc="-1" strike="noStrike">
                <a:solidFill>
                  <a:srgbClr val="000000"/>
                </a:solidFill>
                <a:latin typeface="Arial"/>
                <a:ea typeface="Arial"/>
              </a:rPr>
              <a:t>Em resumo, uma transação é um programa em execução ou processo em m bd que inclua leitura ou atualização dos dados.</a:t>
            </a:r>
            <a:endParaRPr b="0" lang="pt-BR" sz="1100" spc="-1" strike="noStrike">
              <a:latin typeface="Arial"/>
            </a:endParaRPr>
          </a:p>
        </p:txBody>
      </p:sp>
    </p:spTree>
  </p:cSld>
</p:notes>
</file>

<file path=ppt/notesSlides/notesSlide8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8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  <a:ln w="0">
            <a:noFill/>
          </a:ln>
        </p:spPr>
      </p:sp>
      <p:sp>
        <p:nvSpPr>
          <p:cNvPr id="1469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100" spc="-1" strike="noStrike">
                <a:solidFill>
                  <a:srgbClr val="000000"/>
                </a:solidFill>
                <a:latin typeface="Arial"/>
                <a:ea typeface="Arial"/>
              </a:rPr>
              <a:t>Em resumo, uma transação é um programa em execução ou processo em m bd que inclua leitura ou atualização dos dados.</a:t>
            </a:r>
            <a:endParaRPr b="0" lang="pt-BR" sz="1100" spc="-1" strike="noStrike">
              <a:latin typeface="Arial"/>
            </a:endParaRPr>
          </a:p>
        </p:txBody>
      </p:sp>
    </p:spTree>
  </p:cSld>
</p:notes>
</file>

<file path=ppt/notesSlides/notesSlide8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0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  <a:ln w="0">
            <a:noFill/>
          </a:ln>
        </p:spPr>
      </p:sp>
      <p:sp>
        <p:nvSpPr>
          <p:cNvPr id="1471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100" spc="-1" strike="noStrike">
                <a:solidFill>
                  <a:srgbClr val="000000"/>
                </a:solidFill>
                <a:latin typeface="Arial"/>
                <a:ea typeface="Arial"/>
              </a:rPr>
              <a:t>Em resumo, uma transação é um programa em execução ou processo em m bd que inclua leitura ou atualização dos dados.</a:t>
            </a:r>
            <a:endParaRPr b="0" lang="pt-BR" sz="1100" spc="-1" strike="noStrike">
              <a:latin typeface="Arial"/>
            </a:endParaRPr>
          </a:p>
        </p:txBody>
      </p:sp>
    </p:spTree>
  </p:cSld>
</p:notes>
</file>

<file path=ppt/notesSlides/notesSlide8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  <a:ln w="0">
            <a:noFill/>
          </a:ln>
        </p:spPr>
      </p:sp>
      <p:sp>
        <p:nvSpPr>
          <p:cNvPr id="1473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100" spc="-1" strike="noStrike">
                <a:solidFill>
                  <a:srgbClr val="000000"/>
                </a:solidFill>
                <a:latin typeface="Arial"/>
                <a:ea typeface="Arial"/>
              </a:rPr>
              <a:t>Em resumo, uma transação é um programa em execução ou processo em m bd que inclua leitura ou atualização dos dados.</a:t>
            </a:r>
            <a:endParaRPr b="0" lang="pt-BR" sz="1100" spc="-1" strike="noStrike">
              <a:latin typeface="Arial"/>
            </a:endParaRPr>
          </a:p>
        </p:txBody>
      </p:sp>
    </p:spTree>
  </p:cSld>
</p:notes>
</file>

<file path=ppt/notesSlides/notesSlide9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  <a:ln w="0">
            <a:noFill/>
          </a:ln>
        </p:spPr>
      </p:sp>
      <p:sp>
        <p:nvSpPr>
          <p:cNvPr id="1475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100" spc="-1" strike="noStrike">
                <a:solidFill>
                  <a:srgbClr val="000000"/>
                </a:solidFill>
                <a:latin typeface="Arial"/>
                <a:ea typeface="Arial"/>
              </a:rPr>
              <a:t>Em resumo, uma transação é um programa em execução ou processo em m bd que inclua leitura ou atualização dos dados.</a:t>
            </a:r>
            <a:endParaRPr b="0" lang="pt-BR" sz="1100" spc="-1" strike="noStrike">
              <a:latin typeface="Arial"/>
            </a:endParaRPr>
          </a:p>
        </p:txBody>
      </p:sp>
    </p:spTree>
  </p:cSld>
</p:notes>
</file>

<file path=ppt/notesSlides/notesSlide9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6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  <a:ln w="0">
            <a:noFill/>
          </a:ln>
        </p:spPr>
      </p:sp>
      <p:sp>
        <p:nvSpPr>
          <p:cNvPr id="147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100" spc="-1" strike="noStrike">
                <a:solidFill>
                  <a:srgbClr val="000000"/>
                </a:solidFill>
                <a:latin typeface="Arial"/>
                <a:ea typeface="Arial"/>
              </a:rPr>
              <a:t>Em resumo, uma transação é um programa em execução ou processo em m bd que inclua leitura ou atualização dos dados.</a:t>
            </a:r>
            <a:endParaRPr b="0" lang="pt-BR" sz="1100" spc="-1" strike="noStrike">
              <a:latin typeface="Arial"/>
            </a:endParaRPr>
          </a:p>
        </p:txBody>
      </p:sp>
    </p:spTree>
  </p:cSld>
</p:notes>
</file>

<file path=ppt/notesSlides/notesSlide9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8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  <a:ln w="0">
            <a:noFill/>
          </a:ln>
        </p:spPr>
      </p:sp>
      <p:sp>
        <p:nvSpPr>
          <p:cNvPr id="1479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100" spc="-1" strike="noStrike">
                <a:solidFill>
                  <a:srgbClr val="000000"/>
                </a:solidFill>
                <a:latin typeface="Arial"/>
                <a:ea typeface="Arial"/>
              </a:rPr>
              <a:t>Em resumo, uma transação é um programa em execução ou processo em m bd que inclua leitura ou atualização dos dados.</a:t>
            </a:r>
            <a:endParaRPr b="0" lang="pt-BR" sz="1100" spc="-1" strike="noStrike">
              <a:latin typeface="Arial"/>
            </a:endParaRPr>
          </a:p>
        </p:txBody>
      </p:sp>
    </p:spTree>
  </p:cSld>
</p:notes>
</file>

<file path=ppt/notesSlides/notesSlide9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0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  <a:ln w="0">
            <a:noFill/>
          </a:ln>
        </p:spPr>
      </p:sp>
      <p:sp>
        <p:nvSpPr>
          <p:cNvPr id="1481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100" spc="-1" strike="noStrike">
                <a:solidFill>
                  <a:srgbClr val="000000"/>
                </a:solidFill>
                <a:latin typeface="Arial"/>
                <a:ea typeface="Arial"/>
              </a:rPr>
              <a:t>Em resumo, uma transação é um programa em execução ou processo em m bd que inclua leitura ou atualização dos dados.</a:t>
            </a:r>
            <a:endParaRPr b="0" lang="pt-BR" sz="1100" spc="-1" strike="noStrike">
              <a:latin typeface="Arial"/>
            </a:endParaRPr>
          </a:p>
        </p:txBody>
      </p:sp>
    </p:spTree>
  </p:cSld>
</p:notes>
</file>

<file path=ppt/notesSlides/notesSlide9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2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  <a:ln w="0">
            <a:noFill/>
          </a:ln>
        </p:spPr>
      </p:sp>
      <p:sp>
        <p:nvSpPr>
          <p:cNvPr id="1483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100" spc="-1" strike="noStrike">
                <a:solidFill>
                  <a:srgbClr val="000000"/>
                </a:solidFill>
                <a:latin typeface="Arial"/>
                <a:ea typeface="Arial"/>
              </a:rPr>
              <a:t>Em resumo, uma transação é um programa em execução ou processo em m bd que inclua leitura ou atualização dos dados.</a:t>
            </a:r>
            <a:endParaRPr b="0" lang="pt-BR" sz="1100" spc="-1" strike="noStrike">
              <a:latin typeface="Arial"/>
            </a:endParaRPr>
          </a:p>
        </p:txBody>
      </p:sp>
    </p:spTree>
  </p:cSld>
</p:notes>
</file>

<file path=ppt/notesSlides/notesSlide9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  <a:ln w="0">
            <a:noFill/>
          </a:ln>
        </p:spPr>
      </p:sp>
      <p:sp>
        <p:nvSpPr>
          <p:cNvPr id="1485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100" spc="-1" strike="noStrike">
                <a:solidFill>
                  <a:srgbClr val="000000"/>
                </a:solidFill>
                <a:latin typeface="Arial"/>
                <a:ea typeface="Arial"/>
              </a:rPr>
              <a:t>Em resumo, uma transação é um programa em execução ou processo em m bd que inclua leitura ou atualização dos dados.</a:t>
            </a:r>
            <a:endParaRPr b="0" lang="pt-BR" sz="1100" spc="-1" strike="noStrike">
              <a:latin typeface="Arial"/>
            </a:endParaRPr>
          </a:p>
        </p:txBody>
      </p:sp>
    </p:spTree>
  </p:cSld>
</p:notes>
</file>

<file path=ppt/notesSlides/notesSlide9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  <a:ln w="0">
            <a:noFill/>
          </a:ln>
        </p:spPr>
      </p:sp>
      <p:sp>
        <p:nvSpPr>
          <p:cNvPr id="148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100" spc="-1" strike="noStrike">
                <a:solidFill>
                  <a:srgbClr val="000000"/>
                </a:solidFill>
                <a:latin typeface="Arial"/>
                <a:ea typeface="Arial"/>
              </a:rPr>
              <a:t>Em resumo, uma transação é um programa em execução ou processo em m bd que inclua leitura ou atualização dos dados.</a:t>
            </a:r>
            <a:endParaRPr b="0" lang="pt-BR" sz="1100" spc="-1" strike="noStrike">
              <a:latin typeface="Arial"/>
            </a:endParaRPr>
          </a:p>
        </p:txBody>
      </p:sp>
    </p:spTree>
  </p:cSld>
</p:notes>
</file>

<file path=ppt/notesSlides/notesSlide9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8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  <a:ln w="0">
            <a:noFill/>
          </a:ln>
        </p:spPr>
      </p:sp>
      <p:sp>
        <p:nvSpPr>
          <p:cNvPr id="1489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100" spc="-1" strike="noStrike">
                <a:solidFill>
                  <a:srgbClr val="000000"/>
                </a:solidFill>
                <a:latin typeface="Arial"/>
                <a:ea typeface="Arial"/>
              </a:rPr>
              <a:t>Em resumo, uma transação é um programa em execução ou processo em m bd que inclua leitura ou atualização dos dados.</a:t>
            </a:r>
            <a:endParaRPr b="0" lang="pt-BR" sz="1100" spc="-1" strike="noStrike">
              <a:latin typeface="Arial"/>
            </a:endParaRPr>
          </a:p>
        </p:txBody>
      </p:sp>
    </p:spTree>
  </p:cSld>
</p:notes>
</file>

<file path=ppt/notesSlides/notesSlide9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0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  <a:ln w="0">
            <a:noFill/>
          </a:ln>
        </p:spPr>
      </p:sp>
      <p:sp>
        <p:nvSpPr>
          <p:cNvPr id="1491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100" spc="-1" strike="noStrike">
                <a:solidFill>
                  <a:srgbClr val="000000"/>
                </a:solidFill>
                <a:latin typeface="Arial"/>
                <a:ea typeface="Arial"/>
              </a:rPr>
              <a:t>Em resumo, uma transação é um programa em execução ou processo em m bd que inclua leitura ou atualização dos dados.</a:t>
            </a:r>
            <a:endParaRPr b="0" lang="pt-BR" sz="1100" spc="-1" strike="noStrike">
              <a:latin typeface="Arial"/>
            </a:endParaRPr>
          </a:p>
        </p:txBody>
      </p:sp>
    </p:spTree>
  </p:cSld>
</p:notes>
</file>

<file path=ppt/notesSlides/notesSlide9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2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  <a:ln w="0">
            <a:noFill/>
          </a:ln>
        </p:spPr>
      </p:sp>
      <p:sp>
        <p:nvSpPr>
          <p:cNvPr id="1493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100" spc="-1" strike="noStrike">
                <a:solidFill>
                  <a:srgbClr val="000000"/>
                </a:solidFill>
                <a:latin typeface="Arial"/>
                <a:ea typeface="Arial"/>
              </a:rPr>
              <a:t>Em resumo, uma transação é um programa em execução ou processo em m bd que inclua leitura ou atualização dos dados.</a:t>
            </a:r>
            <a:endParaRPr b="0" lang="pt-BR" sz="11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70FAC947-D66B-4CCB-9E52-C07E80D66B90}" type="slidenum">
              <a:t>&lt;#&gt;</a:t>
            </a:fld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14E48550-456D-40F6-8FD0-676A39B3C880}" type="slidenum">
              <a:t>&lt;#&gt;</a:t>
            </a:fld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055688AC-3DF5-4EA8-A13C-E379B5BCACCE}" type="slidenum">
              <a:t>&lt;#&gt;</a:t>
            </a:fld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809BD725-5862-43A7-B6D7-CA1987923ECD}" type="slidenum">
              <a:t>&lt;#&gt;</a:t>
            </a:fld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A0E9AF3-A32D-4D5D-9B61-4211B351E556}" type="slidenum">
              <a:t>&lt;#&gt;</a:t>
            </a:fld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FD20B31-4841-4F73-9896-68C3BD5516CF}" type="slidenum">
              <a:t>&lt;#&gt;</a:t>
            </a:fld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9755CE0-C31D-4F10-8C72-A05A679FCE2A}" type="slidenum">
              <a:t>&lt;#&gt;</a:t>
            </a:fld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36474C8-108D-4634-AB17-B74CB3E7B56D}" type="slidenum">
              <a:t>&lt;#&gt;</a:t>
            </a:fld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F51B07B-6106-42B8-8121-1A4C3C6E61E6}" type="slidenum">
              <a:t>&lt;#&gt;</a:t>
            </a:fld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B2EC411-F496-472B-91ED-578AF05700B6}" type="slidenum">
              <a:t>&lt;#&gt;</a:t>
            </a:fld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0EDE32D-2C0D-445B-BF57-E39FCAB6A19F}" type="slidenum">
              <a:t>&lt;#&gt;</a:t>
            </a:fld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8DAF81E2-CD73-4F8D-B1C4-E11617FFC084}" type="slidenum">
              <a:t>&lt;#&gt;</a:t>
            </a:fld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E7CAAA7-3663-4D6B-8BE3-C4179F1E3E46}" type="slidenum">
              <a:t>&lt;#&gt;</a:t>
            </a:fld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BDF22A8-247F-4D44-9A1A-23EF63CF17D8}" type="slidenum">
              <a:t>&lt;#&gt;</a:t>
            </a:fld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CF11F78-FCDD-4D05-B3F6-665E0A7215C2}" type="slidenum">
              <a:t>&lt;#&gt;</a:t>
            </a:fld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94ED479-5B2E-4C1D-8738-9686D4C43F87}" type="slidenum">
              <a:t>&lt;#&gt;</a:t>
            </a:fld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80C2E29-B404-446E-AB16-8C9D24980C3E}" type="slidenum">
              <a:t>&lt;#&gt;</a:t>
            </a:fld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7AE850BF-D1F0-41E4-8495-6CD727B51832}" type="slidenum">
              <a:t>&lt;#&gt;</a:t>
            </a:fld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3B67961B-D22D-477E-817D-DE1A649CCEAC}" type="slidenum">
              <a:t>&lt;#&gt;</a:t>
            </a:fld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D55163A7-A284-49A6-BED0-524B34332190}" type="slidenum">
              <a:t>&lt;#&gt;</a:t>
            </a:fld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AB32FC45-CD93-4250-8565-9E0C4615B44E}" type="slidenum">
              <a:t>&lt;#&gt;</a:t>
            </a:fld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49B0F594-6E64-468F-B684-29F39AFF9F08}" type="slidenum">
              <a:t>&lt;#&gt;</a:t>
            </a:fld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C39138B2-60A7-4E1E-870E-D17665C5EEBF}" type="slidenum">
              <a:t>&lt;#&gt;</a:t>
            </a:fld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77522196-A512-4305-A086-650DE4B43D65}" type="slidenum">
              <a:t>&lt;#&gt;</a:t>
            </a:fld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Google Shape;8;g109ffa863cd_0_240" descr=""/>
          <p:cNvPicPr/>
          <p:nvPr/>
        </p:nvPicPr>
        <p:blipFill>
          <a:blip r:embed="rId2"/>
          <a:stretch/>
        </p:blipFill>
        <p:spPr>
          <a:xfrm>
            <a:off x="8127360" y="119880"/>
            <a:ext cx="851040" cy="331200"/>
          </a:xfrm>
          <a:prstGeom prst="rect">
            <a:avLst/>
          </a:prstGeom>
          <a:ln w="0">
            <a:noFill/>
          </a:ln>
        </p:spPr>
      </p:pic>
      <p:sp>
        <p:nvSpPr>
          <p:cNvPr id="1" name="PlaceHolder 1"/>
          <p:cNvSpPr>
            <a:spLocks noGrp="1"/>
          </p:cNvSpPr>
          <p:nvPr>
            <p:ph type="sldNum" idx="1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A5396A8C-CB1F-4816-9928-048E1952B28A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sp>
        <p:nvSpPr>
          <p:cNvPr id="2" name="PlaceHolder 2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pt-BR" sz="1400" spc="-1" strike="noStrike">
                <a:solidFill>
                  <a:srgbClr val="000000"/>
                </a:solidFill>
                <a:latin typeface="Arial"/>
              </a:rPr>
              <a:t>Clique para editar o formato do texto do título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</a:rPr>
              <a:t>Clique para editar o formato do texto da estrutura de tópicos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</a:rPr>
              <a:t>2.º nível da estrutura de tópicos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</a:rPr>
              <a:t>3.º nível da estrutura de tópicos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</a:rPr>
              <a:t>4.º nível da estrutura de tópicos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5.º nível da estrutura de tópicos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6.º nível da estrutura de tópicos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7.º nível da estrutura de tópicos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oogle Shape;8;g109ffa863cd_0_240" descr=""/>
          <p:cNvPicPr/>
          <p:nvPr/>
        </p:nvPicPr>
        <p:blipFill>
          <a:blip r:embed="rId2"/>
          <a:stretch/>
        </p:blipFill>
        <p:spPr>
          <a:xfrm>
            <a:off x="8127360" y="119880"/>
            <a:ext cx="851040" cy="331200"/>
          </a:xfrm>
          <a:prstGeom prst="rect">
            <a:avLst/>
          </a:prstGeom>
          <a:ln w="0">
            <a:noFill/>
          </a:ln>
        </p:spPr>
      </p:pic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 fontScale="91000"/>
          </a:bodyPr>
          <a:p>
            <a:r>
              <a:rPr b="0" lang="pt-BR" sz="2800" spc="-1" strike="noStrike">
                <a:solidFill>
                  <a:srgbClr val="000000"/>
                </a:solidFill>
                <a:latin typeface="Arial"/>
              </a:rPr>
              <a:t>Clique para editar o formato do texto do título</a:t>
            </a: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sldNum" idx="2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D01D9813-EE34-48DC-BB07-649303A15062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</a:rPr>
              <a:t>Clique para editar o formato do texto da estrutura de tópicos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</a:rPr>
              <a:t>2.º nível da estrutura de tópicos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</a:rPr>
              <a:t>3.º nível da estrutura de tópicos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</a:rPr>
              <a:t>4.º nível da estrutura de tópicos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5.º nível da estrutura de tópicos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6.º nível da estrutura de tópicos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7.º nível da estrutura de tópicos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6;p24" descr=""/>
          <p:cNvPicPr/>
          <p:nvPr/>
        </p:nvPicPr>
        <p:blipFill>
          <a:blip r:embed="rId2"/>
          <a:stretch/>
        </p:blipFill>
        <p:spPr>
          <a:xfrm>
            <a:off x="8165520" y="95760"/>
            <a:ext cx="845280" cy="379440"/>
          </a:xfrm>
          <a:prstGeom prst="rect">
            <a:avLst/>
          </a:prstGeom>
          <a:ln w="0">
            <a:noFill/>
          </a:ln>
        </p:spPr>
      </p:pic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pt-BR" sz="1400" spc="-1" strike="noStrike">
                <a:solidFill>
                  <a:srgbClr val="000000"/>
                </a:solidFill>
                <a:latin typeface="Arial"/>
              </a:rPr>
              <a:t>Clique para editar o formato do texto do título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</a:rPr>
              <a:t>Clique para editar o formato do texto da estrutura de tópicos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</a:rPr>
              <a:t>2.º nível da estrutura de tópicos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</a:rPr>
              <a:t>3.º nível da estrutura de tópicos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</a:rPr>
              <a:t>4.º nível da estrutura de tópicos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5.º nível da estrutura de tópicos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6.º nível da estrutura de tópicos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7.º nível da estrutura de tópicos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image" Target="../media/image35.png"/><Relationship Id="rId3" Type="http://schemas.openxmlformats.org/officeDocument/2006/relationships/image" Target="../media/image36.png"/><Relationship Id="rId4" Type="http://schemas.openxmlformats.org/officeDocument/2006/relationships/slideLayout" Target="../slideLayouts/slideLayout1.xml"/>
</Relationships>
</file>

<file path=ppt/slides/_rels/slide100.xml.rels><?xml version="1.0" encoding="UTF-8"?>
<Relationships xmlns="http://schemas.openxmlformats.org/package/2006/relationships"><Relationship Id="rId1" Type="http://schemas.openxmlformats.org/officeDocument/2006/relationships/image" Target="../media/image322.png"/><Relationship Id="rId2" Type="http://schemas.openxmlformats.org/officeDocument/2006/relationships/image" Target="../media/image323.png"/><Relationship Id="rId3" Type="http://schemas.openxmlformats.org/officeDocument/2006/relationships/image" Target="../media/image324.png"/><Relationship Id="rId4" Type="http://schemas.openxmlformats.org/officeDocument/2006/relationships/image" Target="../media/image325.png"/><Relationship Id="rId5" Type="http://schemas.openxmlformats.org/officeDocument/2006/relationships/image" Target="../media/image326.png"/><Relationship Id="rId6" Type="http://schemas.openxmlformats.org/officeDocument/2006/relationships/image" Target="../media/image327.png"/><Relationship Id="rId7" Type="http://schemas.openxmlformats.org/officeDocument/2006/relationships/image" Target="../media/image328.png"/><Relationship Id="rId8" Type="http://schemas.openxmlformats.org/officeDocument/2006/relationships/slideLayout" Target="../slideLayouts/slideLayout1.xml"/><Relationship Id="rId9" Type="http://schemas.openxmlformats.org/officeDocument/2006/relationships/notesSlide" Target="../notesSlides/notesSlide100.xml"/>
</Relationships>
</file>

<file path=ppt/slides/_rels/slide101.xml.rels><?xml version="1.0" encoding="UTF-8"?>
<Relationships xmlns="http://schemas.openxmlformats.org/package/2006/relationships"><Relationship Id="rId1" Type="http://schemas.openxmlformats.org/officeDocument/2006/relationships/image" Target="../media/image329.png"/><Relationship Id="rId2" Type="http://schemas.openxmlformats.org/officeDocument/2006/relationships/image" Target="../media/image330.png"/><Relationship Id="rId3" Type="http://schemas.openxmlformats.org/officeDocument/2006/relationships/image" Target="../media/image331.png"/><Relationship Id="rId4" Type="http://schemas.openxmlformats.org/officeDocument/2006/relationships/image" Target="../media/image332.png"/><Relationship Id="rId5" Type="http://schemas.openxmlformats.org/officeDocument/2006/relationships/image" Target="../media/image333.png"/><Relationship Id="rId6" Type="http://schemas.openxmlformats.org/officeDocument/2006/relationships/image" Target="../media/image334.png"/><Relationship Id="rId7" Type="http://schemas.openxmlformats.org/officeDocument/2006/relationships/image" Target="../media/image335.png"/><Relationship Id="rId8" Type="http://schemas.openxmlformats.org/officeDocument/2006/relationships/slideLayout" Target="../slideLayouts/slideLayout1.xml"/><Relationship Id="rId9" Type="http://schemas.openxmlformats.org/officeDocument/2006/relationships/notesSlide" Target="../notesSlides/notesSlide101.xml"/>
</Relationships>
</file>

<file path=ppt/slides/_rels/slide102.xml.rels><?xml version="1.0" encoding="UTF-8"?>
<Relationships xmlns="http://schemas.openxmlformats.org/package/2006/relationships"><Relationship Id="rId1" Type="http://schemas.openxmlformats.org/officeDocument/2006/relationships/image" Target="../media/image336.png"/><Relationship Id="rId2" Type="http://schemas.openxmlformats.org/officeDocument/2006/relationships/image" Target="../media/image337.png"/><Relationship Id="rId3" Type="http://schemas.openxmlformats.org/officeDocument/2006/relationships/image" Target="../media/image338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02.xml"/>
</Relationships>
</file>

<file path=ppt/slides/_rels/slide103.xml.rels><?xml version="1.0" encoding="UTF-8"?>
<Relationships xmlns="http://schemas.openxmlformats.org/package/2006/relationships"><Relationship Id="rId1" Type="http://schemas.openxmlformats.org/officeDocument/2006/relationships/image" Target="../media/image339.png"/><Relationship Id="rId2" Type="http://schemas.openxmlformats.org/officeDocument/2006/relationships/image" Target="../media/image340.png"/><Relationship Id="rId3" Type="http://schemas.openxmlformats.org/officeDocument/2006/relationships/image" Target="../media/image341.png"/><Relationship Id="rId4" Type="http://schemas.openxmlformats.org/officeDocument/2006/relationships/image" Target="../media/image342.png"/><Relationship Id="rId5" Type="http://schemas.openxmlformats.org/officeDocument/2006/relationships/image" Target="../media/image343.png"/><Relationship Id="rId6" Type="http://schemas.openxmlformats.org/officeDocument/2006/relationships/image" Target="../media/image344.jpe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103.xml"/>
</Relationships>
</file>

<file path=ppt/slides/_rels/slide104.xml.rels><?xml version="1.0" encoding="UTF-8"?>
<Relationships xmlns="http://schemas.openxmlformats.org/package/2006/relationships"><Relationship Id="rId1" Type="http://schemas.openxmlformats.org/officeDocument/2006/relationships/image" Target="../media/image345.png"/><Relationship Id="rId2" Type="http://schemas.openxmlformats.org/officeDocument/2006/relationships/image" Target="../media/image346.png"/><Relationship Id="rId3" Type="http://schemas.openxmlformats.org/officeDocument/2006/relationships/image" Target="../media/image347.png"/><Relationship Id="rId4" Type="http://schemas.openxmlformats.org/officeDocument/2006/relationships/image" Target="../media/image348.png"/><Relationship Id="rId5" Type="http://schemas.openxmlformats.org/officeDocument/2006/relationships/image" Target="../media/image349.png"/><Relationship Id="rId6" Type="http://schemas.openxmlformats.org/officeDocument/2006/relationships/image" Target="../media/image350.jpeg"/><Relationship Id="rId7" Type="http://schemas.openxmlformats.org/officeDocument/2006/relationships/image" Target="../media/image351.png"/><Relationship Id="rId8" Type="http://schemas.openxmlformats.org/officeDocument/2006/relationships/image" Target="../media/image352.png"/><Relationship Id="rId9" Type="http://schemas.openxmlformats.org/officeDocument/2006/relationships/image" Target="../media/image353.png"/><Relationship Id="rId10" Type="http://schemas.openxmlformats.org/officeDocument/2006/relationships/image" Target="../media/image354.png"/><Relationship Id="rId11" Type="http://schemas.openxmlformats.org/officeDocument/2006/relationships/image" Target="../media/image355.png"/><Relationship Id="rId12" Type="http://schemas.openxmlformats.org/officeDocument/2006/relationships/slideLayout" Target="../slideLayouts/slideLayout1.xml"/><Relationship Id="rId13" Type="http://schemas.openxmlformats.org/officeDocument/2006/relationships/notesSlide" Target="../notesSlides/notesSlide104.xml"/>
</Relationships>
</file>

<file path=ppt/slides/_rels/slide105.xml.rels><?xml version="1.0" encoding="UTF-8"?>
<Relationships xmlns="http://schemas.openxmlformats.org/package/2006/relationships"><Relationship Id="rId1" Type="http://schemas.openxmlformats.org/officeDocument/2006/relationships/image" Target="../media/image356.png"/><Relationship Id="rId2" Type="http://schemas.openxmlformats.org/officeDocument/2006/relationships/image" Target="../media/image357.png"/><Relationship Id="rId3" Type="http://schemas.openxmlformats.org/officeDocument/2006/relationships/image" Target="../media/image358.png"/><Relationship Id="rId4" Type="http://schemas.openxmlformats.org/officeDocument/2006/relationships/slideLayout" Target="../slideLayouts/slideLayout1.xml"/>
</Relationships>
</file>

<file path=ppt/slides/_rels/slide106.xml.rels><?xml version="1.0" encoding="UTF-8"?>
<Relationships xmlns="http://schemas.openxmlformats.org/package/2006/relationships"><Relationship Id="rId1" Type="http://schemas.openxmlformats.org/officeDocument/2006/relationships/image" Target="../media/image359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6.xml"/>
</Relationships>
</file>

<file path=ppt/slides/_rels/slide107.xml.rels><?xml version="1.0" encoding="UTF-8"?>
<Relationships xmlns="http://schemas.openxmlformats.org/package/2006/relationships"><Relationship Id="rId1" Type="http://schemas.openxmlformats.org/officeDocument/2006/relationships/image" Target="../media/image360.png"/><Relationship Id="rId2" Type="http://schemas.openxmlformats.org/officeDocument/2006/relationships/image" Target="../media/image361.png"/><Relationship Id="rId3" Type="http://schemas.openxmlformats.org/officeDocument/2006/relationships/image" Target="../media/image36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07.xml"/>
</Relationships>
</file>

<file path=ppt/slides/_rels/slide108.xml.rels><?xml version="1.0" encoding="UTF-8"?>
<Relationships xmlns="http://schemas.openxmlformats.org/package/2006/relationships"><Relationship Id="rId1" Type="http://schemas.openxmlformats.org/officeDocument/2006/relationships/image" Target="../media/image363.png"/><Relationship Id="rId2" Type="http://schemas.openxmlformats.org/officeDocument/2006/relationships/image" Target="../media/image364.png"/><Relationship Id="rId3" Type="http://schemas.openxmlformats.org/officeDocument/2006/relationships/image" Target="../media/image365.png"/><Relationship Id="rId4" Type="http://schemas.openxmlformats.org/officeDocument/2006/relationships/image" Target="../media/image366.png"/><Relationship Id="rId5" Type="http://schemas.openxmlformats.org/officeDocument/2006/relationships/image" Target="../media/image367.png"/><Relationship Id="rId6" Type="http://schemas.openxmlformats.org/officeDocument/2006/relationships/slideLayout" Target="../slideLayouts/slideLayout1.xml"/>
</Relationships>
</file>

<file path=ppt/slides/_rels/slide109.xml.rels><?xml version="1.0" encoding="UTF-8"?>
<Relationships xmlns="http://schemas.openxmlformats.org/package/2006/relationships"><Relationship Id="rId1" Type="http://schemas.openxmlformats.org/officeDocument/2006/relationships/image" Target="../media/image368.png"/><Relationship Id="rId2" Type="http://schemas.openxmlformats.org/officeDocument/2006/relationships/image" Target="../media/image369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09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image" Target="../media/image38.png"/><Relationship Id="rId3" Type="http://schemas.openxmlformats.org/officeDocument/2006/relationships/slideLayout" Target="../slideLayouts/slideLayout1.xml"/>
</Relationships>
</file>

<file path=ppt/slides/_rels/slide110.xml.rels><?xml version="1.0" encoding="UTF-8"?>
<Relationships xmlns="http://schemas.openxmlformats.org/package/2006/relationships"><Relationship Id="rId1" Type="http://schemas.openxmlformats.org/officeDocument/2006/relationships/image" Target="../media/image370.png"/><Relationship Id="rId2" Type="http://schemas.openxmlformats.org/officeDocument/2006/relationships/image" Target="../media/image371.png"/><Relationship Id="rId3" Type="http://schemas.openxmlformats.org/officeDocument/2006/relationships/diagramData" Target="../diagrams/data3.xml"/><Relationship Id="rId4" Type="http://schemas.openxmlformats.org/officeDocument/2006/relationships/diagramLayout" Target="../diagrams/layout3.xml"/><Relationship Id="rId5" Type="http://schemas.openxmlformats.org/officeDocument/2006/relationships/diagramQuickStyle" Target="../diagrams/quickStyle3.xml"/><Relationship Id="rId6" Type="http://schemas.openxmlformats.org/officeDocument/2006/relationships/diagramColors" Target="../diagrams/colors3.xml"/><Relationship Id="rId7" Type="http://schemas.microsoft.com/office/2007/relationships/diagramDrawing" Target="../diagrams/drawing3.xml"/><Relationship Id="rId8" Type="http://schemas.openxmlformats.org/officeDocument/2006/relationships/slideLayout" Target="../slideLayouts/slideLayout1.xml"/><Relationship Id="rId9" Type="http://schemas.openxmlformats.org/officeDocument/2006/relationships/notesSlide" Target="../notesSlides/notesSlide110.xml"/>
</Relationships>
</file>

<file path=ppt/slides/_rels/slide111.xml.rels><?xml version="1.0" encoding="UTF-8"?>
<Relationships xmlns="http://schemas.openxmlformats.org/package/2006/relationships"><Relationship Id="rId1" Type="http://schemas.openxmlformats.org/officeDocument/2006/relationships/image" Target="../media/image372.png"/><Relationship Id="rId2" Type="http://schemas.openxmlformats.org/officeDocument/2006/relationships/image" Target="../media/image373.png"/><Relationship Id="rId3" Type="http://schemas.openxmlformats.org/officeDocument/2006/relationships/diagramData" Target="../diagrams/data4.xml"/><Relationship Id="rId4" Type="http://schemas.openxmlformats.org/officeDocument/2006/relationships/diagramLayout" Target="../diagrams/layout4.xml"/><Relationship Id="rId5" Type="http://schemas.openxmlformats.org/officeDocument/2006/relationships/diagramQuickStyle" Target="../diagrams/quickStyle4.xml"/><Relationship Id="rId6" Type="http://schemas.openxmlformats.org/officeDocument/2006/relationships/diagramColors" Target="../diagrams/colors4.xml"/><Relationship Id="rId7" Type="http://schemas.microsoft.com/office/2007/relationships/diagramDrawing" Target="../diagrams/drawing4.xml"/><Relationship Id="rId8" Type="http://schemas.openxmlformats.org/officeDocument/2006/relationships/slideLayout" Target="../slideLayouts/slideLayout1.xml"/><Relationship Id="rId9" Type="http://schemas.openxmlformats.org/officeDocument/2006/relationships/notesSlide" Target="../notesSlides/notesSlide111.xml"/>
</Relationships>
</file>

<file path=ppt/slides/_rels/slide112.xml.rels><?xml version="1.0" encoding="UTF-8"?>
<Relationships xmlns="http://schemas.openxmlformats.org/package/2006/relationships"><Relationship Id="rId1" Type="http://schemas.openxmlformats.org/officeDocument/2006/relationships/image" Target="../media/image374.png"/><Relationship Id="rId2" Type="http://schemas.openxmlformats.org/officeDocument/2006/relationships/image" Target="../media/image375.png"/><Relationship Id="rId3" Type="http://schemas.openxmlformats.org/officeDocument/2006/relationships/image" Target="../media/image376.png"/><Relationship Id="rId4" Type="http://schemas.openxmlformats.org/officeDocument/2006/relationships/image" Target="../media/image377.png"/><Relationship Id="rId5" Type="http://schemas.openxmlformats.org/officeDocument/2006/relationships/image" Target="../media/image378.png"/><Relationship Id="rId6" Type="http://schemas.openxmlformats.org/officeDocument/2006/relationships/slideLayout" Target="../slideLayouts/slideLayout1.xml"/>
</Relationships>
</file>

<file path=ppt/slides/_rels/slide113.xml.rels><?xml version="1.0" encoding="UTF-8"?>
<Relationships xmlns="http://schemas.openxmlformats.org/package/2006/relationships"><Relationship Id="rId1" Type="http://schemas.openxmlformats.org/officeDocument/2006/relationships/image" Target="../media/image379.png"/><Relationship Id="rId2" Type="http://schemas.openxmlformats.org/officeDocument/2006/relationships/image" Target="../media/image380.png"/><Relationship Id="rId3" Type="http://schemas.openxmlformats.org/officeDocument/2006/relationships/image" Target="../media/image381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13.xml"/>
</Relationships>
</file>

<file path=ppt/slides/_rels/slide114.xml.rels><?xml version="1.0" encoding="UTF-8"?>
<Relationships xmlns="http://schemas.openxmlformats.org/package/2006/relationships"><Relationship Id="rId1" Type="http://schemas.openxmlformats.org/officeDocument/2006/relationships/image" Target="../media/image382.png"/><Relationship Id="rId2" Type="http://schemas.openxmlformats.org/officeDocument/2006/relationships/image" Target="../media/image383.png"/><Relationship Id="rId3" Type="http://schemas.openxmlformats.org/officeDocument/2006/relationships/image" Target="../media/image384.png"/><Relationship Id="rId4" Type="http://schemas.openxmlformats.org/officeDocument/2006/relationships/image" Target="../media/image385.png"/><Relationship Id="rId5" Type="http://schemas.openxmlformats.org/officeDocument/2006/relationships/image" Target="../media/image386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114.xml"/>
</Relationships>
</file>

<file path=ppt/slides/_rels/slide115.xml.rels><?xml version="1.0" encoding="UTF-8"?>
<Relationships xmlns="http://schemas.openxmlformats.org/package/2006/relationships"><Relationship Id="rId1" Type="http://schemas.openxmlformats.org/officeDocument/2006/relationships/image" Target="../media/image387.png"/><Relationship Id="rId2" Type="http://schemas.openxmlformats.org/officeDocument/2006/relationships/image" Target="../media/image388.png"/><Relationship Id="rId3" Type="http://schemas.openxmlformats.org/officeDocument/2006/relationships/image" Target="../media/image389.png"/><Relationship Id="rId4" Type="http://schemas.openxmlformats.org/officeDocument/2006/relationships/slideLayout" Target="../slideLayouts/slideLayout1.xml"/>
</Relationships>
</file>

<file path=ppt/slides/_rels/slide116.xml.rels><?xml version="1.0" encoding="UTF-8"?>
<Relationships xmlns="http://schemas.openxmlformats.org/package/2006/relationships"><Relationship Id="rId1" Type="http://schemas.openxmlformats.org/officeDocument/2006/relationships/image" Target="../media/image390.png"/><Relationship Id="rId2" Type="http://schemas.openxmlformats.org/officeDocument/2006/relationships/image" Target="../media/image391.png"/><Relationship Id="rId3" Type="http://schemas.openxmlformats.org/officeDocument/2006/relationships/image" Target="../media/image392.png"/><Relationship Id="rId4" Type="http://schemas.openxmlformats.org/officeDocument/2006/relationships/image" Target="../media/image39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16.xml"/>
</Relationships>
</file>

<file path=ppt/slides/_rels/slide117.xml.rels><?xml version="1.0" encoding="UTF-8"?>
<Relationships xmlns="http://schemas.openxmlformats.org/package/2006/relationships"><Relationship Id="rId1" Type="http://schemas.openxmlformats.org/officeDocument/2006/relationships/image" Target="../media/image394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7.xml"/>
</Relationships>
</file>

<file path=ppt/slides/_rels/slide118.xml.rels><?xml version="1.0" encoding="UTF-8"?>
<Relationships xmlns="http://schemas.openxmlformats.org/package/2006/relationships"><Relationship Id="rId1" Type="http://schemas.openxmlformats.org/officeDocument/2006/relationships/image" Target="../media/image395.png"/><Relationship Id="rId2" Type="http://schemas.openxmlformats.org/officeDocument/2006/relationships/image" Target="../media/image396.png"/><Relationship Id="rId3" Type="http://schemas.openxmlformats.org/officeDocument/2006/relationships/image" Target="../media/image397.png"/><Relationship Id="rId4" Type="http://schemas.openxmlformats.org/officeDocument/2006/relationships/image" Target="../media/image398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18.xml"/>
</Relationships>
</file>

<file path=ppt/slides/_rels/slide119.xml.rels><?xml version="1.0" encoding="UTF-8"?>
<Relationships xmlns="http://schemas.openxmlformats.org/package/2006/relationships"><Relationship Id="rId1" Type="http://schemas.openxmlformats.org/officeDocument/2006/relationships/image" Target="../media/image399.png"/><Relationship Id="rId2" Type="http://schemas.openxmlformats.org/officeDocument/2006/relationships/image" Target="../media/image400.png"/><Relationship Id="rId3" Type="http://schemas.openxmlformats.org/officeDocument/2006/relationships/image" Target="../media/image401.png"/><Relationship Id="rId4" Type="http://schemas.openxmlformats.org/officeDocument/2006/relationships/image" Target="../media/image402.png"/><Relationship Id="rId5" Type="http://schemas.openxmlformats.org/officeDocument/2006/relationships/image" Target="../media/image403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119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image" Target="../media/image40.png"/><Relationship Id="rId3" Type="http://schemas.openxmlformats.org/officeDocument/2006/relationships/image" Target="../media/image41.png"/><Relationship Id="rId4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image" Target="../media/image43.png"/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5" Type="http://schemas.openxmlformats.org/officeDocument/2006/relationships/image" Target="../media/image46.png"/><Relationship Id="rId6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image" Target="../media/image48.png"/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5" Type="http://schemas.openxmlformats.org/officeDocument/2006/relationships/image" Target="../media/image51.png"/><Relationship Id="rId6" Type="http://schemas.openxmlformats.org/officeDocument/2006/relationships/image" Target="../media/image52.png"/><Relationship Id="rId7" Type="http://schemas.openxmlformats.org/officeDocument/2006/relationships/image" Target="../media/image53.png"/><Relationship Id="rId8" Type="http://schemas.openxmlformats.org/officeDocument/2006/relationships/image" Target="../media/image54.png"/><Relationship Id="rId9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55.png"/><Relationship Id="rId2" Type="http://schemas.openxmlformats.org/officeDocument/2006/relationships/image" Target="../media/image56.png"/><Relationship Id="rId3" Type="http://schemas.openxmlformats.org/officeDocument/2006/relationships/image" Target="../media/image57.png"/><Relationship Id="rId4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58.png"/><Relationship Id="rId2" Type="http://schemas.openxmlformats.org/officeDocument/2006/relationships/image" Target="../media/image59.png"/><Relationship Id="rId3" Type="http://schemas.openxmlformats.org/officeDocument/2006/relationships/image" Target="../media/image60.png"/><Relationship Id="rId4" Type="http://schemas.openxmlformats.org/officeDocument/2006/relationships/image" Target="../media/image61.png"/><Relationship Id="rId5" Type="http://schemas.openxmlformats.org/officeDocument/2006/relationships/image" Target="../media/image62.png"/><Relationship Id="rId6" Type="http://schemas.openxmlformats.org/officeDocument/2006/relationships/image" Target="../media/image63.png"/><Relationship Id="rId7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64.png"/><Relationship Id="rId2" Type="http://schemas.openxmlformats.org/officeDocument/2006/relationships/image" Target="../media/image65.png"/><Relationship Id="rId3" Type="http://schemas.openxmlformats.org/officeDocument/2006/relationships/slideLayout" Target="../slideLayouts/slideLayout1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66.png"/><Relationship Id="rId2" Type="http://schemas.openxmlformats.org/officeDocument/2006/relationships/image" Target="../media/image67.png"/><Relationship Id="rId3" Type="http://schemas.openxmlformats.org/officeDocument/2006/relationships/image" Target="../media/image68.png"/><Relationship Id="rId4" Type="http://schemas.openxmlformats.org/officeDocument/2006/relationships/slideLayout" Target="../slideLayouts/slideLayout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69.png"/><Relationship Id="rId2" Type="http://schemas.openxmlformats.org/officeDocument/2006/relationships/image" Target="../media/image70.png"/><Relationship Id="rId3" Type="http://schemas.openxmlformats.org/officeDocument/2006/relationships/image" Target="../media/image71.png"/><Relationship Id="rId4" Type="http://schemas.openxmlformats.org/officeDocument/2006/relationships/image" Target="../media/image72.png"/><Relationship Id="rId5" Type="http://schemas.openxmlformats.org/officeDocument/2006/relationships/image" Target="../media/image73.png"/><Relationship Id="rId6" Type="http://schemas.openxmlformats.org/officeDocument/2006/relationships/image" Target="../media/image74.png"/><Relationship Id="rId7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diagramData" Target="../diagrams/data1.xml"/><Relationship Id="rId2" Type="http://schemas.openxmlformats.org/officeDocument/2006/relationships/diagramLayout" Target="../diagrams/layout1.xml"/><Relationship Id="rId3" Type="http://schemas.openxmlformats.org/officeDocument/2006/relationships/diagramQuickStyle" Target="../diagrams/quickStyle1.xml"/><Relationship Id="rId4" Type="http://schemas.openxmlformats.org/officeDocument/2006/relationships/diagramColors" Target="../diagrams/colors1.xml"/><Relationship Id="rId5" Type="http://schemas.microsoft.com/office/2007/relationships/diagramDrawing" Target="../diagrams/drawing1.xml"/><Relationship Id="rId6" Type="http://schemas.openxmlformats.org/officeDocument/2006/relationships/slideLayout" Target="../slideLayouts/slideLayout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75.png"/><Relationship Id="rId2" Type="http://schemas.openxmlformats.org/officeDocument/2006/relationships/image" Target="../media/image76.png"/><Relationship Id="rId3" Type="http://schemas.openxmlformats.org/officeDocument/2006/relationships/image" Target="../media/image77.png"/><Relationship Id="rId4" Type="http://schemas.openxmlformats.org/officeDocument/2006/relationships/image" Target="../media/image78.png"/><Relationship Id="rId5" Type="http://schemas.openxmlformats.org/officeDocument/2006/relationships/image" Target="../media/image79.png"/><Relationship Id="rId6" Type="http://schemas.openxmlformats.org/officeDocument/2006/relationships/slideLayout" Target="../slideLayouts/slideLayout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80.png"/><Relationship Id="rId2" Type="http://schemas.openxmlformats.org/officeDocument/2006/relationships/image" Target="../media/image81.png"/><Relationship Id="rId3" Type="http://schemas.openxmlformats.org/officeDocument/2006/relationships/image" Target="../media/image82.png"/><Relationship Id="rId4" Type="http://schemas.openxmlformats.org/officeDocument/2006/relationships/image" Target="../media/image83.png"/><Relationship Id="rId5" Type="http://schemas.openxmlformats.org/officeDocument/2006/relationships/image" Target="../media/image84.png"/><Relationship Id="rId6" Type="http://schemas.openxmlformats.org/officeDocument/2006/relationships/slideLayout" Target="../slideLayouts/slideLayout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85.png"/><Relationship Id="rId2" Type="http://schemas.openxmlformats.org/officeDocument/2006/relationships/image" Target="../media/image86.png"/><Relationship Id="rId3" Type="http://schemas.openxmlformats.org/officeDocument/2006/relationships/image" Target="../media/image87.png"/><Relationship Id="rId4" Type="http://schemas.openxmlformats.org/officeDocument/2006/relationships/image" Target="../media/image88.png"/><Relationship Id="rId5" Type="http://schemas.openxmlformats.org/officeDocument/2006/relationships/image" Target="../media/image89.png"/><Relationship Id="rId6" Type="http://schemas.openxmlformats.org/officeDocument/2006/relationships/slideLayout" Target="../slideLayouts/slideLayout1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90.png"/><Relationship Id="rId2" Type="http://schemas.openxmlformats.org/officeDocument/2006/relationships/image" Target="../media/image91.png"/><Relationship Id="rId3" Type="http://schemas.openxmlformats.org/officeDocument/2006/relationships/image" Target="../media/image92.png"/><Relationship Id="rId4" Type="http://schemas.openxmlformats.org/officeDocument/2006/relationships/image" Target="../media/image93.png"/><Relationship Id="rId5" Type="http://schemas.openxmlformats.org/officeDocument/2006/relationships/slideLayout" Target="../slideLayouts/slideLayout1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94.png"/><Relationship Id="rId2" Type="http://schemas.openxmlformats.org/officeDocument/2006/relationships/image" Target="../media/image95.png"/><Relationship Id="rId3" Type="http://schemas.openxmlformats.org/officeDocument/2006/relationships/image" Target="../media/image96.png"/><Relationship Id="rId4" Type="http://schemas.openxmlformats.org/officeDocument/2006/relationships/image" Target="../media/image97.png"/><Relationship Id="rId5" Type="http://schemas.openxmlformats.org/officeDocument/2006/relationships/slideLayout" Target="../slideLayouts/slideLayout1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98.png"/><Relationship Id="rId2" Type="http://schemas.openxmlformats.org/officeDocument/2006/relationships/slideLayout" Target="../slideLayouts/slideLayout1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99.png"/><Relationship Id="rId2" Type="http://schemas.openxmlformats.org/officeDocument/2006/relationships/image" Target="../media/image100.png"/><Relationship Id="rId3" Type="http://schemas.openxmlformats.org/officeDocument/2006/relationships/slideLayout" Target="../slideLayouts/slideLayout1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101.png"/><Relationship Id="rId2" Type="http://schemas.openxmlformats.org/officeDocument/2006/relationships/image" Target="../media/image102.png"/><Relationship Id="rId3" Type="http://schemas.openxmlformats.org/officeDocument/2006/relationships/image" Target="../media/image103.png"/><Relationship Id="rId4" Type="http://schemas.openxmlformats.org/officeDocument/2006/relationships/slideLayout" Target="../slideLayouts/slideLayout1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104.png"/><Relationship Id="rId2" Type="http://schemas.openxmlformats.org/officeDocument/2006/relationships/image" Target="../media/image105.png"/><Relationship Id="rId3" Type="http://schemas.openxmlformats.org/officeDocument/2006/relationships/image" Target="../media/image106.png"/><Relationship Id="rId4" Type="http://schemas.openxmlformats.org/officeDocument/2006/relationships/image" Target="../media/image107.png"/><Relationship Id="rId5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108.png"/><Relationship Id="rId2" Type="http://schemas.openxmlformats.org/officeDocument/2006/relationships/image" Target="../media/image109.png"/><Relationship Id="rId3" Type="http://schemas.openxmlformats.org/officeDocument/2006/relationships/image" Target="../media/image110.png"/><Relationship Id="rId4" Type="http://schemas.openxmlformats.org/officeDocument/2006/relationships/image" Target="../media/image111.png"/><Relationship Id="rId5" Type="http://schemas.openxmlformats.org/officeDocument/2006/relationships/slideLayout" Target="../slideLayouts/slideLayout1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112.png"/><Relationship Id="rId2" Type="http://schemas.openxmlformats.org/officeDocument/2006/relationships/image" Target="../media/image113.png"/><Relationship Id="rId3" Type="http://schemas.openxmlformats.org/officeDocument/2006/relationships/slideLayout" Target="../slideLayouts/slideLayout1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114.png"/><Relationship Id="rId2" Type="http://schemas.openxmlformats.org/officeDocument/2006/relationships/image" Target="../media/image115.png"/><Relationship Id="rId3" Type="http://schemas.openxmlformats.org/officeDocument/2006/relationships/image" Target="../media/image116.png"/><Relationship Id="rId4" Type="http://schemas.openxmlformats.org/officeDocument/2006/relationships/image" Target="../media/image117.png"/><Relationship Id="rId5" Type="http://schemas.openxmlformats.org/officeDocument/2006/relationships/slideLayout" Target="../slideLayouts/slideLayout1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118.png"/><Relationship Id="rId2" Type="http://schemas.openxmlformats.org/officeDocument/2006/relationships/image" Target="../media/image119.png"/><Relationship Id="rId3" Type="http://schemas.openxmlformats.org/officeDocument/2006/relationships/image" Target="../media/image120.png"/><Relationship Id="rId4" Type="http://schemas.openxmlformats.org/officeDocument/2006/relationships/image" Target="../media/image121.jpeg"/><Relationship Id="rId5" Type="http://schemas.openxmlformats.org/officeDocument/2006/relationships/image" Target="../media/image122.png"/><Relationship Id="rId6" Type="http://schemas.openxmlformats.org/officeDocument/2006/relationships/slideLayout" Target="../slideLayouts/slideLayout1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123.png"/><Relationship Id="rId2" Type="http://schemas.openxmlformats.org/officeDocument/2006/relationships/image" Target="../media/image124.png"/><Relationship Id="rId3" Type="http://schemas.openxmlformats.org/officeDocument/2006/relationships/image" Target="../media/image125.png"/><Relationship Id="rId4" Type="http://schemas.openxmlformats.org/officeDocument/2006/relationships/slideLayout" Target="../slideLayouts/slideLayout1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126.png"/><Relationship Id="rId2" Type="http://schemas.openxmlformats.org/officeDocument/2006/relationships/image" Target="../media/image127.png"/><Relationship Id="rId3" Type="http://schemas.openxmlformats.org/officeDocument/2006/relationships/image" Target="../media/image128.png"/><Relationship Id="rId4" Type="http://schemas.openxmlformats.org/officeDocument/2006/relationships/image" Target="../media/image129.png"/><Relationship Id="rId5" Type="http://schemas.openxmlformats.org/officeDocument/2006/relationships/slideLayout" Target="../slideLayouts/slideLayout1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130.png"/><Relationship Id="rId2" Type="http://schemas.openxmlformats.org/officeDocument/2006/relationships/image" Target="../media/image131.png"/><Relationship Id="rId3" Type="http://schemas.openxmlformats.org/officeDocument/2006/relationships/image" Target="../media/image132.png"/><Relationship Id="rId4" Type="http://schemas.openxmlformats.org/officeDocument/2006/relationships/image" Target="../media/image133.png"/><Relationship Id="rId5" Type="http://schemas.openxmlformats.org/officeDocument/2006/relationships/slideLayout" Target="../slideLayouts/slideLayout1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134.png"/><Relationship Id="rId2" Type="http://schemas.openxmlformats.org/officeDocument/2006/relationships/image" Target="../media/image135.png"/><Relationship Id="rId3" Type="http://schemas.openxmlformats.org/officeDocument/2006/relationships/image" Target="../media/image136.png"/><Relationship Id="rId4" Type="http://schemas.openxmlformats.org/officeDocument/2006/relationships/image" Target="../media/image137.png"/><Relationship Id="rId5" Type="http://schemas.openxmlformats.org/officeDocument/2006/relationships/slideLayout" Target="../slideLayouts/slideLayout1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138.png"/><Relationship Id="rId2" Type="http://schemas.openxmlformats.org/officeDocument/2006/relationships/image" Target="../media/image139.png"/><Relationship Id="rId3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slideLayout" Target="../slideLayouts/slideLayout1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140.png"/><Relationship Id="rId2" Type="http://schemas.openxmlformats.org/officeDocument/2006/relationships/image" Target="../media/image141.png"/><Relationship Id="rId3" Type="http://schemas.openxmlformats.org/officeDocument/2006/relationships/slideLayout" Target="../slideLayouts/slideLayout17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image" Target="../media/image142.png"/><Relationship Id="rId2" Type="http://schemas.openxmlformats.org/officeDocument/2006/relationships/slideLayout" Target="../slideLayouts/slideLayout17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image" Target="../media/image143.png"/><Relationship Id="rId2" Type="http://schemas.openxmlformats.org/officeDocument/2006/relationships/image" Target="../media/image144.png"/><Relationship Id="rId3" Type="http://schemas.openxmlformats.org/officeDocument/2006/relationships/image" Target="../media/image145.png"/><Relationship Id="rId4" Type="http://schemas.openxmlformats.org/officeDocument/2006/relationships/image" Target="../media/image146.png"/><Relationship Id="rId5" Type="http://schemas.openxmlformats.org/officeDocument/2006/relationships/slideLayout" Target="../slideLayouts/slideLayout17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147.png"/><Relationship Id="rId2" Type="http://schemas.openxmlformats.org/officeDocument/2006/relationships/image" Target="../media/image148.png"/><Relationship Id="rId3" Type="http://schemas.openxmlformats.org/officeDocument/2006/relationships/image" Target="../media/image149.png"/><Relationship Id="rId4" Type="http://schemas.openxmlformats.org/officeDocument/2006/relationships/image" Target="../media/image150.png"/><Relationship Id="rId5" Type="http://schemas.openxmlformats.org/officeDocument/2006/relationships/slideLayout" Target="../slideLayouts/slideLayout17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151.png"/><Relationship Id="rId2" Type="http://schemas.openxmlformats.org/officeDocument/2006/relationships/slideLayout" Target="../slideLayouts/slideLayout1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diagramData" Target="../diagrams/data2.xml"/><Relationship Id="rId2" Type="http://schemas.openxmlformats.org/officeDocument/2006/relationships/diagramLayout" Target="../diagrams/layout2.xml"/><Relationship Id="rId3" Type="http://schemas.openxmlformats.org/officeDocument/2006/relationships/diagramQuickStyle" Target="../diagrams/quickStyle2.xml"/><Relationship Id="rId4" Type="http://schemas.openxmlformats.org/officeDocument/2006/relationships/diagramColors" Target="../diagrams/colors2.xml"/><Relationship Id="rId5" Type="http://schemas.microsoft.com/office/2007/relationships/diagramDrawing" Target="../diagrams/drawing2.xml"/><Relationship Id="rId6" Type="http://schemas.openxmlformats.org/officeDocument/2006/relationships/slideLayout" Target="../slideLayouts/slideLayout1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image" Target="../media/image152.png"/><Relationship Id="rId2" Type="http://schemas.openxmlformats.org/officeDocument/2006/relationships/image" Target="../media/image153.png"/><Relationship Id="rId3" Type="http://schemas.openxmlformats.org/officeDocument/2006/relationships/image" Target="../media/image154.png"/><Relationship Id="rId4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slideLayout" Target="../slideLayouts/slideLayout1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image" Target="../media/image155.png"/><Relationship Id="rId2" Type="http://schemas.openxmlformats.org/officeDocument/2006/relationships/image" Target="../media/image156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50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image" Target="../media/image157.png"/><Relationship Id="rId2" Type="http://schemas.openxmlformats.org/officeDocument/2006/relationships/image" Target="../media/image158.png"/><Relationship Id="rId3" Type="http://schemas.openxmlformats.org/officeDocument/2006/relationships/image" Target="../media/image159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51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image" Target="../media/image160.png"/><Relationship Id="rId2" Type="http://schemas.openxmlformats.org/officeDocument/2006/relationships/image" Target="../media/image161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52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image" Target="../media/image162.png"/><Relationship Id="rId2" Type="http://schemas.openxmlformats.org/officeDocument/2006/relationships/image" Target="../media/image163.png"/><Relationship Id="rId3" Type="http://schemas.openxmlformats.org/officeDocument/2006/relationships/image" Target="../media/image164.png"/><Relationship Id="rId4" Type="http://schemas.openxmlformats.org/officeDocument/2006/relationships/image" Target="../media/image165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53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image" Target="../media/image166.png"/><Relationship Id="rId2" Type="http://schemas.openxmlformats.org/officeDocument/2006/relationships/image" Target="../media/image167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54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image" Target="../media/image168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5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image" Target="../media/image169.png"/><Relationship Id="rId2" Type="http://schemas.openxmlformats.org/officeDocument/2006/relationships/image" Target="../media/image170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56.xml"/>
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image" Target="../media/image171.png"/><Relationship Id="rId2" Type="http://schemas.openxmlformats.org/officeDocument/2006/relationships/image" Target="../media/image17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57.xml"/>
</Relationships>
</file>

<file path=ppt/slides/_rels/slide58.xml.rels><?xml version="1.0" encoding="UTF-8"?>
<Relationships xmlns="http://schemas.openxmlformats.org/package/2006/relationships"><Relationship Id="rId1" Type="http://schemas.openxmlformats.org/officeDocument/2006/relationships/image" Target="../media/image173.png"/><Relationship Id="rId2" Type="http://schemas.openxmlformats.org/officeDocument/2006/relationships/image" Target="../media/image174.png"/><Relationship Id="rId3" Type="http://schemas.openxmlformats.org/officeDocument/2006/relationships/image" Target="../media/image175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58.xml"/>
</Relationships>
</file>

<file path=ppt/slides/_rels/slide59.xml.rels><?xml version="1.0" encoding="UTF-8"?>
<Relationships xmlns="http://schemas.openxmlformats.org/package/2006/relationships"><Relationship Id="rId1" Type="http://schemas.openxmlformats.org/officeDocument/2006/relationships/image" Target="../media/image176.png"/><Relationship Id="rId2" Type="http://schemas.openxmlformats.org/officeDocument/2006/relationships/image" Target="../media/image177.png"/><Relationship Id="rId3" Type="http://schemas.openxmlformats.org/officeDocument/2006/relationships/image" Target="../media/image178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59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19.png"/><Relationship Id="rId8" Type="http://schemas.openxmlformats.org/officeDocument/2006/relationships/slideLayout" Target="../slideLayouts/slideLayout1.xml"/>
</Relationships>
</file>

<file path=ppt/slides/_rels/slide60.xml.rels><?xml version="1.0" encoding="UTF-8"?>
<Relationships xmlns="http://schemas.openxmlformats.org/package/2006/relationships"><Relationship Id="rId1" Type="http://schemas.openxmlformats.org/officeDocument/2006/relationships/image" Target="../media/image179.png"/><Relationship Id="rId2" Type="http://schemas.openxmlformats.org/officeDocument/2006/relationships/image" Target="../media/image180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60.xml"/>
</Relationships>
</file>

<file path=ppt/slides/_rels/slide61.xml.rels><?xml version="1.0" encoding="UTF-8"?>
<Relationships xmlns="http://schemas.openxmlformats.org/package/2006/relationships"><Relationship Id="rId1" Type="http://schemas.openxmlformats.org/officeDocument/2006/relationships/image" Target="../media/image181.png"/><Relationship Id="rId2" Type="http://schemas.openxmlformats.org/officeDocument/2006/relationships/image" Target="../media/image182.png"/><Relationship Id="rId3" Type="http://schemas.openxmlformats.org/officeDocument/2006/relationships/image" Target="../media/image183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61.xml"/>
</Relationships>
</file>

<file path=ppt/slides/_rels/slide62.xml.rels><?xml version="1.0" encoding="UTF-8"?>
<Relationships xmlns="http://schemas.openxmlformats.org/package/2006/relationships"><Relationship Id="rId1" Type="http://schemas.openxmlformats.org/officeDocument/2006/relationships/image" Target="../media/image184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2.xml"/>
</Relationships>
</file>

<file path=ppt/slides/_rels/slide63.xml.rels><?xml version="1.0" encoding="UTF-8"?>
<Relationships xmlns="http://schemas.openxmlformats.org/package/2006/relationships"><Relationship Id="rId1" Type="http://schemas.openxmlformats.org/officeDocument/2006/relationships/image" Target="../media/image185.png"/><Relationship Id="rId2" Type="http://schemas.openxmlformats.org/officeDocument/2006/relationships/image" Target="../media/image186.png"/><Relationship Id="rId3" Type="http://schemas.openxmlformats.org/officeDocument/2006/relationships/image" Target="../media/image187.png"/><Relationship Id="rId4" Type="http://schemas.openxmlformats.org/officeDocument/2006/relationships/image" Target="../media/image188.png"/><Relationship Id="rId5" Type="http://schemas.openxmlformats.org/officeDocument/2006/relationships/image" Target="../media/image189.jpe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63.xml"/>
</Relationships>
</file>

<file path=ppt/slides/_rels/slide64.xml.rels><?xml version="1.0" encoding="UTF-8"?>
<Relationships xmlns="http://schemas.openxmlformats.org/package/2006/relationships"><Relationship Id="rId1" Type="http://schemas.openxmlformats.org/officeDocument/2006/relationships/image" Target="../media/image190.png"/><Relationship Id="rId2" Type="http://schemas.openxmlformats.org/officeDocument/2006/relationships/image" Target="../media/image191.png"/><Relationship Id="rId3" Type="http://schemas.openxmlformats.org/officeDocument/2006/relationships/image" Target="../media/image192.png"/><Relationship Id="rId4" Type="http://schemas.openxmlformats.org/officeDocument/2006/relationships/image" Target="../media/image193.png"/><Relationship Id="rId5" Type="http://schemas.openxmlformats.org/officeDocument/2006/relationships/image" Target="../media/image194.png"/><Relationship Id="rId6" Type="http://schemas.openxmlformats.org/officeDocument/2006/relationships/image" Target="../media/image195.jpe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64.xml"/>
</Relationships>
</file>

<file path=ppt/slides/_rels/slide65.xml.rels><?xml version="1.0" encoding="UTF-8"?>
<Relationships xmlns="http://schemas.openxmlformats.org/package/2006/relationships"><Relationship Id="rId1" Type="http://schemas.openxmlformats.org/officeDocument/2006/relationships/image" Target="../media/image196.png"/><Relationship Id="rId2" Type="http://schemas.openxmlformats.org/officeDocument/2006/relationships/image" Target="../media/image197.png"/><Relationship Id="rId3" Type="http://schemas.openxmlformats.org/officeDocument/2006/relationships/image" Target="../media/image198.png"/><Relationship Id="rId4" Type="http://schemas.openxmlformats.org/officeDocument/2006/relationships/image" Target="../media/image199.png"/><Relationship Id="rId5" Type="http://schemas.openxmlformats.org/officeDocument/2006/relationships/image" Target="../media/image200.png"/><Relationship Id="rId6" Type="http://schemas.openxmlformats.org/officeDocument/2006/relationships/image" Target="../media/image201.jpe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65.xml"/>
</Relationships>
</file>

<file path=ppt/slides/_rels/slide66.xml.rels><?xml version="1.0" encoding="UTF-8"?>
<Relationships xmlns="http://schemas.openxmlformats.org/package/2006/relationships"><Relationship Id="rId1" Type="http://schemas.openxmlformats.org/officeDocument/2006/relationships/image" Target="../media/image202.png"/><Relationship Id="rId2" Type="http://schemas.openxmlformats.org/officeDocument/2006/relationships/image" Target="../media/image203.png"/><Relationship Id="rId3" Type="http://schemas.openxmlformats.org/officeDocument/2006/relationships/image" Target="../media/image204.png"/><Relationship Id="rId4" Type="http://schemas.openxmlformats.org/officeDocument/2006/relationships/image" Target="../media/image205.png"/><Relationship Id="rId5" Type="http://schemas.openxmlformats.org/officeDocument/2006/relationships/image" Target="../media/image206.jpe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66.xml"/>
</Relationships>
</file>

<file path=ppt/slides/_rels/slide67.xml.rels><?xml version="1.0" encoding="UTF-8"?>
<Relationships xmlns="http://schemas.openxmlformats.org/package/2006/relationships"><Relationship Id="rId1" Type="http://schemas.openxmlformats.org/officeDocument/2006/relationships/image" Target="../media/image207.png"/><Relationship Id="rId2" Type="http://schemas.openxmlformats.org/officeDocument/2006/relationships/image" Target="../media/image208.png"/><Relationship Id="rId3" Type="http://schemas.openxmlformats.org/officeDocument/2006/relationships/image" Target="../media/image209.png"/><Relationship Id="rId4" Type="http://schemas.openxmlformats.org/officeDocument/2006/relationships/slideLayout" Target="../slideLayouts/slideLayout1.xml"/>
</Relationships>
</file>

<file path=ppt/slides/_rels/slide6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8.xml"/>
</Relationships>
</file>

<file path=ppt/slides/_rels/slide6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9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7" Type="http://schemas.openxmlformats.org/officeDocument/2006/relationships/image" Target="../media/image26.png"/><Relationship Id="rId8" Type="http://schemas.openxmlformats.org/officeDocument/2006/relationships/slideLayout" Target="../slideLayouts/slideLayout1.xml"/>
</Relationships>
</file>

<file path=ppt/slides/_rels/slide70.xml.rels><?xml version="1.0" encoding="UTF-8"?>
<Relationships xmlns="http://schemas.openxmlformats.org/package/2006/relationships"><Relationship Id="rId1" Type="http://schemas.openxmlformats.org/officeDocument/2006/relationships/image" Target="../media/image210.png"/><Relationship Id="rId2" Type="http://schemas.openxmlformats.org/officeDocument/2006/relationships/image" Target="../media/image211.png"/><Relationship Id="rId3" Type="http://schemas.openxmlformats.org/officeDocument/2006/relationships/image" Target="../media/image212.png"/><Relationship Id="rId4" Type="http://schemas.openxmlformats.org/officeDocument/2006/relationships/image" Target="../media/image213.png"/><Relationship Id="rId5" Type="http://schemas.openxmlformats.org/officeDocument/2006/relationships/image" Target="../media/image214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70.xml"/>
</Relationships>
</file>

<file path=ppt/slides/_rels/slide71.xml.rels><?xml version="1.0" encoding="UTF-8"?>
<Relationships xmlns="http://schemas.openxmlformats.org/package/2006/relationships"><Relationship Id="rId1" Type="http://schemas.openxmlformats.org/officeDocument/2006/relationships/image" Target="../media/image215.png"/><Relationship Id="rId2" Type="http://schemas.openxmlformats.org/officeDocument/2006/relationships/image" Target="../media/image216.png"/><Relationship Id="rId3" Type="http://schemas.openxmlformats.org/officeDocument/2006/relationships/image" Target="../media/image217.png"/><Relationship Id="rId4" Type="http://schemas.openxmlformats.org/officeDocument/2006/relationships/image" Target="../media/image218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71.xml"/>
</Relationships>
</file>

<file path=ppt/slides/_rels/slide72.xml.rels><?xml version="1.0" encoding="UTF-8"?>
<Relationships xmlns="http://schemas.openxmlformats.org/package/2006/relationships"><Relationship Id="rId1" Type="http://schemas.openxmlformats.org/officeDocument/2006/relationships/image" Target="../media/image219.png"/><Relationship Id="rId2" Type="http://schemas.openxmlformats.org/officeDocument/2006/relationships/image" Target="../media/image220.png"/><Relationship Id="rId3" Type="http://schemas.openxmlformats.org/officeDocument/2006/relationships/image" Target="../media/image221.png"/><Relationship Id="rId4" Type="http://schemas.openxmlformats.org/officeDocument/2006/relationships/image" Target="../media/image222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72.xml"/>
</Relationships>
</file>

<file path=ppt/slides/_rels/slide73.xml.rels><?xml version="1.0" encoding="UTF-8"?>
<Relationships xmlns="http://schemas.openxmlformats.org/package/2006/relationships"><Relationship Id="rId1" Type="http://schemas.openxmlformats.org/officeDocument/2006/relationships/image" Target="../media/image223.png"/><Relationship Id="rId2" Type="http://schemas.openxmlformats.org/officeDocument/2006/relationships/image" Target="../media/image224.png"/><Relationship Id="rId3" Type="http://schemas.openxmlformats.org/officeDocument/2006/relationships/image" Target="../media/image225.png"/><Relationship Id="rId4" Type="http://schemas.openxmlformats.org/officeDocument/2006/relationships/slideLayout" Target="../slideLayouts/slideLayout1.xml"/>
</Relationships>
</file>

<file path=ppt/slides/_rels/slide7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4.xml"/>
</Relationships>
</file>

<file path=ppt/slides/_rels/slide75.xml.rels><?xml version="1.0" encoding="UTF-8"?>
<Relationships xmlns="http://schemas.openxmlformats.org/package/2006/relationships"><Relationship Id="rId1" Type="http://schemas.openxmlformats.org/officeDocument/2006/relationships/image" Target="../media/image226.png"/><Relationship Id="rId2" Type="http://schemas.openxmlformats.org/officeDocument/2006/relationships/image" Target="../media/image227.png"/><Relationship Id="rId3" Type="http://schemas.openxmlformats.org/officeDocument/2006/relationships/slideLayout" Target="../slideLayouts/slideLayout17.xml"/>
</Relationships>
</file>

<file path=ppt/slides/_rels/slide76.xml.rels><?xml version="1.0" encoding="UTF-8"?>
<Relationships xmlns="http://schemas.openxmlformats.org/package/2006/relationships"><Relationship Id="rId1" Type="http://schemas.openxmlformats.org/officeDocument/2006/relationships/image" Target="../media/image228.png"/><Relationship Id="rId2" Type="http://schemas.openxmlformats.org/officeDocument/2006/relationships/image" Target="../media/image229.png"/><Relationship Id="rId3" Type="http://schemas.openxmlformats.org/officeDocument/2006/relationships/image" Target="../media/image230.png"/><Relationship Id="rId4" Type="http://schemas.openxmlformats.org/officeDocument/2006/relationships/image" Target="../media/image231.png"/><Relationship Id="rId5" Type="http://schemas.openxmlformats.org/officeDocument/2006/relationships/image" Target="../media/image232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76.xml"/>
</Relationships>
</file>

<file path=ppt/slides/_rels/slide77.xml.rels><?xml version="1.0" encoding="UTF-8"?>
<Relationships xmlns="http://schemas.openxmlformats.org/package/2006/relationships"><Relationship Id="rId1" Type="http://schemas.openxmlformats.org/officeDocument/2006/relationships/image" Target="../media/image233.png"/><Relationship Id="rId2" Type="http://schemas.openxmlformats.org/officeDocument/2006/relationships/image" Target="../media/image234.png"/><Relationship Id="rId3" Type="http://schemas.openxmlformats.org/officeDocument/2006/relationships/image" Target="../media/image235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77.xml"/>
</Relationships>
</file>

<file path=ppt/slides/_rels/slide78.xml.rels><?xml version="1.0" encoding="UTF-8"?>
<Relationships xmlns="http://schemas.openxmlformats.org/package/2006/relationships"><Relationship Id="rId1" Type="http://schemas.openxmlformats.org/officeDocument/2006/relationships/image" Target="../media/image236.png"/><Relationship Id="rId2" Type="http://schemas.openxmlformats.org/officeDocument/2006/relationships/image" Target="../media/image237.png"/><Relationship Id="rId3" Type="http://schemas.openxmlformats.org/officeDocument/2006/relationships/image" Target="../media/image238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78.xml"/>
</Relationships>
</file>

<file path=ppt/slides/_rels/slide79.xml.rels><?xml version="1.0" encoding="UTF-8"?>
<Relationships xmlns="http://schemas.openxmlformats.org/package/2006/relationships"><Relationship Id="rId1" Type="http://schemas.openxmlformats.org/officeDocument/2006/relationships/image" Target="../media/image239.png"/><Relationship Id="rId2" Type="http://schemas.openxmlformats.org/officeDocument/2006/relationships/image" Target="../media/image240.png"/><Relationship Id="rId3" Type="http://schemas.openxmlformats.org/officeDocument/2006/relationships/image" Target="../media/image241.png"/><Relationship Id="rId4" Type="http://schemas.openxmlformats.org/officeDocument/2006/relationships/image" Target="../media/image242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79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image" Target="../media/image28.png"/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image" Target="../media/image32.png"/><Relationship Id="rId7" Type="http://schemas.openxmlformats.org/officeDocument/2006/relationships/slideLayout" Target="../slideLayouts/slideLayout1.xml"/>
</Relationships>
</file>

<file path=ppt/slides/_rels/slide80.xml.rels><?xml version="1.0" encoding="UTF-8"?>
<Relationships xmlns="http://schemas.openxmlformats.org/package/2006/relationships"><Relationship Id="rId1" Type="http://schemas.openxmlformats.org/officeDocument/2006/relationships/image" Target="../media/image243.png"/><Relationship Id="rId2" Type="http://schemas.openxmlformats.org/officeDocument/2006/relationships/image" Target="../media/image244.png"/><Relationship Id="rId3" Type="http://schemas.openxmlformats.org/officeDocument/2006/relationships/image" Target="../media/image245.png"/><Relationship Id="rId4" Type="http://schemas.openxmlformats.org/officeDocument/2006/relationships/image" Target="../media/image246.png"/><Relationship Id="rId5" Type="http://schemas.openxmlformats.org/officeDocument/2006/relationships/image" Target="../media/image247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80.xml"/>
</Relationships>
</file>

<file path=ppt/slides/_rels/slide81.xml.rels><?xml version="1.0" encoding="UTF-8"?>
<Relationships xmlns="http://schemas.openxmlformats.org/package/2006/relationships"><Relationship Id="rId1" Type="http://schemas.openxmlformats.org/officeDocument/2006/relationships/image" Target="../media/image248.png"/><Relationship Id="rId2" Type="http://schemas.openxmlformats.org/officeDocument/2006/relationships/image" Target="../media/image249.png"/><Relationship Id="rId3" Type="http://schemas.openxmlformats.org/officeDocument/2006/relationships/image" Target="../media/image250.png"/><Relationship Id="rId4" Type="http://schemas.openxmlformats.org/officeDocument/2006/relationships/image" Target="../media/image251.png"/><Relationship Id="rId5" Type="http://schemas.openxmlformats.org/officeDocument/2006/relationships/image" Target="../media/image252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81.xml"/>
</Relationships>
</file>

<file path=ppt/slides/_rels/slide82.xml.rels><?xml version="1.0" encoding="UTF-8"?>
<Relationships xmlns="http://schemas.openxmlformats.org/package/2006/relationships"><Relationship Id="rId1" Type="http://schemas.openxmlformats.org/officeDocument/2006/relationships/image" Target="../media/image253.png"/><Relationship Id="rId2" Type="http://schemas.openxmlformats.org/officeDocument/2006/relationships/image" Target="../media/image254.png"/><Relationship Id="rId3" Type="http://schemas.openxmlformats.org/officeDocument/2006/relationships/image" Target="../media/image255.png"/><Relationship Id="rId4" Type="http://schemas.openxmlformats.org/officeDocument/2006/relationships/image" Target="../media/image256.png"/><Relationship Id="rId5" Type="http://schemas.openxmlformats.org/officeDocument/2006/relationships/image" Target="../media/image257.png"/><Relationship Id="rId6" Type="http://schemas.openxmlformats.org/officeDocument/2006/relationships/image" Target="../media/image258.png"/><Relationship Id="rId7" Type="http://schemas.openxmlformats.org/officeDocument/2006/relationships/image" Target="../media/image259.png"/><Relationship Id="rId8" Type="http://schemas.openxmlformats.org/officeDocument/2006/relationships/image" Target="../media/image260.png"/><Relationship Id="rId9" Type="http://schemas.openxmlformats.org/officeDocument/2006/relationships/slideLayout" Target="../slideLayouts/slideLayout1.xml"/><Relationship Id="rId10" Type="http://schemas.openxmlformats.org/officeDocument/2006/relationships/notesSlide" Target="../notesSlides/notesSlide82.xml"/>
</Relationships>
</file>

<file path=ppt/slides/_rels/slide83.xml.rels><?xml version="1.0" encoding="UTF-8"?>
<Relationships xmlns="http://schemas.openxmlformats.org/package/2006/relationships"><Relationship Id="rId1" Type="http://schemas.openxmlformats.org/officeDocument/2006/relationships/image" Target="../media/image261.png"/><Relationship Id="rId2" Type="http://schemas.openxmlformats.org/officeDocument/2006/relationships/image" Target="../media/image262.png"/><Relationship Id="rId3" Type="http://schemas.openxmlformats.org/officeDocument/2006/relationships/image" Target="../media/image263.png"/><Relationship Id="rId4" Type="http://schemas.openxmlformats.org/officeDocument/2006/relationships/image" Target="../media/image264.png"/><Relationship Id="rId5" Type="http://schemas.openxmlformats.org/officeDocument/2006/relationships/image" Target="../media/image265.png"/><Relationship Id="rId6" Type="http://schemas.openxmlformats.org/officeDocument/2006/relationships/image" Target="../media/image266.png"/><Relationship Id="rId7" Type="http://schemas.openxmlformats.org/officeDocument/2006/relationships/image" Target="../media/image267.png"/><Relationship Id="rId8" Type="http://schemas.openxmlformats.org/officeDocument/2006/relationships/image" Target="../media/image268.png"/><Relationship Id="rId9" Type="http://schemas.openxmlformats.org/officeDocument/2006/relationships/image" Target="../media/image269.png"/><Relationship Id="rId10" Type="http://schemas.openxmlformats.org/officeDocument/2006/relationships/image" Target="../media/image270.png"/><Relationship Id="rId11" Type="http://schemas.openxmlformats.org/officeDocument/2006/relationships/slideLayout" Target="../slideLayouts/slideLayout1.xml"/><Relationship Id="rId12" Type="http://schemas.openxmlformats.org/officeDocument/2006/relationships/notesSlide" Target="../notesSlides/notesSlide83.xml"/>
</Relationships>
</file>

<file path=ppt/slides/_rels/slide84.xml.rels><?xml version="1.0" encoding="UTF-8"?>
<Relationships xmlns="http://schemas.openxmlformats.org/package/2006/relationships"><Relationship Id="rId1" Type="http://schemas.openxmlformats.org/officeDocument/2006/relationships/image" Target="../media/image271.png"/><Relationship Id="rId2" Type="http://schemas.openxmlformats.org/officeDocument/2006/relationships/image" Target="../media/image27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84.xml"/>
</Relationships>
</file>

<file path=ppt/slides/_rels/slide85.xml.rels><?xml version="1.0" encoding="UTF-8"?>
<Relationships xmlns="http://schemas.openxmlformats.org/package/2006/relationships"><Relationship Id="rId1" Type="http://schemas.openxmlformats.org/officeDocument/2006/relationships/image" Target="../media/image273.png"/><Relationship Id="rId2" Type="http://schemas.openxmlformats.org/officeDocument/2006/relationships/image" Target="../media/image274.png"/><Relationship Id="rId3" Type="http://schemas.openxmlformats.org/officeDocument/2006/relationships/image" Target="../media/image275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85.xml"/>
</Relationships>
</file>

<file path=ppt/slides/_rels/slide86.xml.rels><?xml version="1.0" encoding="UTF-8"?>
<Relationships xmlns="http://schemas.openxmlformats.org/package/2006/relationships"><Relationship Id="rId1" Type="http://schemas.openxmlformats.org/officeDocument/2006/relationships/image" Target="../media/image276.png"/><Relationship Id="rId2" Type="http://schemas.openxmlformats.org/officeDocument/2006/relationships/image" Target="../media/image277.png"/><Relationship Id="rId3" Type="http://schemas.openxmlformats.org/officeDocument/2006/relationships/image" Target="../media/image278.png"/><Relationship Id="rId4" Type="http://schemas.openxmlformats.org/officeDocument/2006/relationships/image" Target="../media/image279.png"/><Relationship Id="rId5" Type="http://schemas.openxmlformats.org/officeDocument/2006/relationships/image" Target="../media/image280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86.xml"/>
</Relationships>
</file>

<file path=ppt/slides/_rels/slide87.xml.rels><?xml version="1.0" encoding="UTF-8"?>
<Relationships xmlns="http://schemas.openxmlformats.org/package/2006/relationships"><Relationship Id="rId1" Type="http://schemas.openxmlformats.org/officeDocument/2006/relationships/image" Target="../media/image281.png"/><Relationship Id="rId2" Type="http://schemas.openxmlformats.org/officeDocument/2006/relationships/image" Target="../media/image282.png"/><Relationship Id="rId3" Type="http://schemas.openxmlformats.org/officeDocument/2006/relationships/image" Target="../media/image283.png"/><Relationship Id="rId4" Type="http://schemas.openxmlformats.org/officeDocument/2006/relationships/image" Target="../media/image284.png"/><Relationship Id="rId5" Type="http://schemas.openxmlformats.org/officeDocument/2006/relationships/image" Target="../media/image285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87.xml"/>
</Relationships>
</file>

<file path=ppt/slides/_rels/slide88.xml.rels><?xml version="1.0" encoding="UTF-8"?>
<Relationships xmlns="http://schemas.openxmlformats.org/package/2006/relationships"><Relationship Id="rId1" Type="http://schemas.openxmlformats.org/officeDocument/2006/relationships/image" Target="../media/image286.png"/><Relationship Id="rId2" Type="http://schemas.openxmlformats.org/officeDocument/2006/relationships/image" Target="../media/image287.png"/><Relationship Id="rId3" Type="http://schemas.openxmlformats.org/officeDocument/2006/relationships/image" Target="../media/image288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88.xml"/>
</Relationships>
</file>

<file path=ppt/slides/_rels/slide89.xml.rels><?xml version="1.0" encoding="UTF-8"?>
<Relationships xmlns="http://schemas.openxmlformats.org/package/2006/relationships"><Relationship Id="rId1" Type="http://schemas.openxmlformats.org/officeDocument/2006/relationships/image" Target="../media/image289.png"/><Relationship Id="rId2" Type="http://schemas.openxmlformats.org/officeDocument/2006/relationships/image" Target="../media/image290.png"/><Relationship Id="rId3" Type="http://schemas.openxmlformats.org/officeDocument/2006/relationships/image" Target="../media/image291.png"/><Relationship Id="rId4" Type="http://schemas.openxmlformats.org/officeDocument/2006/relationships/image" Target="../media/image292.png"/><Relationship Id="rId5" Type="http://schemas.openxmlformats.org/officeDocument/2006/relationships/image" Target="../media/image293.png"/><Relationship Id="rId6" Type="http://schemas.openxmlformats.org/officeDocument/2006/relationships/image" Target="../media/image294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89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1.xml"/>
</Relationships>
</file>

<file path=ppt/slides/_rels/slide90.xml.rels><?xml version="1.0" encoding="UTF-8"?>
<Relationships xmlns="http://schemas.openxmlformats.org/package/2006/relationships"><Relationship Id="rId1" Type="http://schemas.openxmlformats.org/officeDocument/2006/relationships/image" Target="../media/image295.png"/><Relationship Id="rId2" Type="http://schemas.openxmlformats.org/officeDocument/2006/relationships/image" Target="../media/image296.jpe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90.xml"/>
</Relationships>
</file>

<file path=ppt/slides/_rels/slide91.xml.rels><?xml version="1.0" encoding="UTF-8"?>
<Relationships xmlns="http://schemas.openxmlformats.org/package/2006/relationships"><Relationship Id="rId1" Type="http://schemas.openxmlformats.org/officeDocument/2006/relationships/image" Target="../media/image297.png"/><Relationship Id="rId2" Type="http://schemas.openxmlformats.org/officeDocument/2006/relationships/image" Target="../media/image298.png"/><Relationship Id="rId3" Type="http://schemas.openxmlformats.org/officeDocument/2006/relationships/image" Target="../media/image299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91.xml"/>
</Relationships>
</file>

<file path=ppt/slides/_rels/slide92.xml.rels><?xml version="1.0" encoding="UTF-8"?>
<Relationships xmlns="http://schemas.openxmlformats.org/package/2006/relationships"><Relationship Id="rId1" Type="http://schemas.openxmlformats.org/officeDocument/2006/relationships/image" Target="../media/image300.png"/><Relationship Id="rId2" Type="http://schemas.openxmlformats.org/officeDocument/2006/relationships/image" Target="../media/image301.png"/><Relationship Id="rId3" Type="http://schemas.openxmlformats.org/officeDocument/2006/relationships/image" Target="../media/image302.png"/><Relationship Id="rId4" Type="http://schemas.openxmlformats.org/officeDocument/2006/relationships/image" Target="../media/image303.png"/><Relationship Id="rId5" Type="http://schemas.openxmlformats.org/officeDocument/2006/relationships/image" Target="../media/image304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92.xml"/>
</Relationships>
</file>

<file path=ppt/slides/_rels/slide93.xml.rels><?xml version="1.0" encoding="UTF-8"?>
<Relationships xmlns="http://schemas.openxmlformats.org/package/2006/relationships"><Relationship Id="rId1" Type="http://schemas.openxmlformats.org/officeDocument/2006/relationships/image" Target="../media/image305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3.xml"/>
</Relationships>
</file>

<file path=ppt/slides/_rels/slide94.xml.rels><?xml version="1.0" encoding="UTF-8"?>
<Relationships xmlns="http://schemas.openxmlformats.org/package/2006/relationships"><Relationship Id="rId1" Type="http://schemas.openxmlformats.org/officeDocument/2006/relationships/image" Target="../media/image306.png"/><Relationship Id="rId2" Type="http://schemas.openxmlformats.org/officeDocument/2006/relationships/image" Target="../media/image307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94.xml"/>
</Relationships>
</file>

<file path=ppt/slides/_rels/slide95.xml.rels><?xml version="1.0" encoding="UTF-8"?>
<Relationships xmlns="http://schemas.openxmlformats.org/package/2006/relationships"><Relationship Id="rId1" Type="http://schemas.openxmlformats.org/officeDocument/2006/relationships/image" Target="../media/image308.png"/><Relationship Id="rId2" Type="http://schemas.openxmlformats.org/officeDocument/2006/relationships/image" Target="../media/image309.png"/><Relationship Id="rId3" Type="http://schemas.openxmlformats.org/officeDocument/2006/relationships/image" Target="../media/image310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95.xml"/>
</Relationships>
</file>

<file path=ppt/slides/_rels/slide96.xml.rels><?xml version="1.0" encoding="UTF-8"?>
<Relationships xmlns="http://schemas.openxmlformats.org/package/2006/relationships"><Relationship Id="rId1" Type="http://schemas.openxmlformats.org/officeDocument/2006/relationships/image" Target="../media/image311.png"/><Relationship Id="rId2" Type="http://schemas.openxmlformats.org/officeDocument/2006/relationships/image" Target="../media/image312.png"/><Relationship Id="rId3" Type="http://schemas.openxmlformats.org/officeDocument/2006/relationships/image" Target="../media/image313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96.xml"/>
</Relationships>
</file>

<file path=ppt/slides/_rels/slide97.xml.rels><?xml version="1.0" encoding="UTF-8"?>
<Relationships xmlns="http://schemas.openxmlformats.org/package/2006/relationships"><Relationship Id="rId1" Type="http://schemas.openxmlformats.org/officeDocument/2006/relationships/image" Target="../media/image314.png"/><Relationship Id="rId2" Type="http://schemas.openxmlformats.org/officeDocument/2006/relationships/image" Target="../media/image315.jpeg"/><Relationship Id="rId3" Type="http://schemas.openxmlformats.org/officeDocument/2006/relationships/image" Target="../media/image316.jpe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97.xml"/>
</Relationships>
</file>

<file path=ppt/slides/_rels/slide98.xml.rels><?xml version="1.0" encoding="UTF-8"?>
<Relationships xmlns="http://schemas.openxmlformats.org/package/2006/relationships"><Relationship Id="rId1" Type="http://schemas.openxmlformats.org/officeDocument/2006/relationships/image" Target="../media/image317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8.xml"/>
</Relationships>
</file>

<file path=ppt/slides/_rels/slide99.xml.rels><?xml version="1.0" encoding="UTF-8"?>
<Relationships xmlns="http://schemas.openxmlformats.org/package/2006/relationships"><Relationship Id="rId1" Type="http://schemas.openxmlformats.org/officeDocument/2006/relationships/image" Target="../media/image318.png"/><Relationship Id="rId2" Type="http://schemas.openxmlformats.org/officeDocument/2006/relationships/image" Target="../media/image319.png"/><Relationship Id="rId3" Type="http://schemas.openxmlformats.org/officeDocument/2006/relationships/image" Target="../media/image320.png"/><Relationship Id="rId4" Type="http://schemas.openxmlformats.org/officeDocument/2006/relationships/image" Target="../media/image321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9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728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222;g116295da5bc_1_75"/>
          <p:cNvSpPr/>
          <p:nvPr/>
        </p:nvSpPr>
        <p:spPr>
          <a:xfrm>
            <a:off x="565560" y="3874320"/>
            <a:ext cx="7409880" cy="398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a5a5a5"/>
                </a:solidFill>
                <a:latin typeface="Calibri"/>
                <a:ea typeface="Calibri"/>
              </a:rPr>
              <a:t>// Introdução à Banco e dados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126" name="Google Shape;223;g116295da5bc_1_75"/>
          <p:cNvSpPr/>
          <p:nvPr/>
        </p:nvSpPr>
        <p:spPr>
          <a:xfrm>
            <a:off x="565560" y="870480"/>
            <a:ext cx="7409880" cy="484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1" lang="en-US" sz="2400" spc="-1" strike="noStrike">
                <a:solidFill>
                  <a:srgbClr val="ea4e60"/>
                </a:solidFill>
                <a:latin typeface="Century Gothic"/>
                <a:ea typeface="Century Gothic"/>
              </a:rPr>
              <a:t>Etapa 5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127" name="Google Shape;224;g116295da5bc_1_75"/>
          <p:cNvSpPr/>
          <p:nvPr/>
        </p:nvSpPr>
        <p:spPr>
          <a:xfrm>
            <a:off x="565560" y="1645560"/>
            <a:ext cx="7755120" cy="161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15000"/>
              </a:lnSpc>
              <a:buNone/>
            </a:pPr>
            <a:r>
              <a:rPr b="1" lang="en-US" sz="3200" spc="-1" strike="noStrike">
                <a:solidFill>
                  <a:srgbClr val="ea4e60"/>
                </a:solidFill>
                <a:latin typeface="Century Gothic"/>
                <a:ea typeface="Century Gothic"/>
              </a:rPr>
              <a:t>Explorando a abordagem de um SGBD – Isolamento, Auto-descrição, Compartilhamento e Visões</a:t>
            </a:r>
            <a:endParaRPr b="0" lang="pt-BR" sz="3200" spc="-1" strike="noStrike">
              <a:latin typeface="Arial"/>
            </a:endParaRPr>
          </a:p>
        </p:txBody>
      </p:sp>
      <p:pic>
        <p:nvPicPr>
          <p:cNvPr id="128" name="Google Shape;225;g116295da5bc_1_75" descr=""/>
          <p:cNvPicPr/>
          <p:nvPr/>
        </p:nvPicPr>
        <p:blipFill>
          <a:blip r:embed="rId1"/>
          <a:stretch/>
        </p:blipFill>
        <p:spPr>
          <a:xfrm>
            <a:off x="8127360" y="120240"/>
            <a:ext cx="851040" cy="331200"/>
          </a:xfrm>
          <a:prstGeom prst="rect">
            <a:avLst/>
          </a:prstGeom>
          <a:ln w="0">
            <a:noFill/>
          </a:ln>
        </p:spPr>
      </p:pic>
      <p:sp>
        <p:nvSpPr>
          <p:cNvPr id="129" name="PlaceHolder 1"/>
          <p:cNvSpPr>
            <a:spLocks noGrp="1"/>
          </p:cNvSpPr>
          <p:nvPr>
            <p:ph type="sldNum" idx="6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ea4e60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[</a:t>
            </a:r>
            <a:fld id="{2CEB434D-B9B0-4721-9636-643E1C10D8B2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728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196;p5"/>
          <p:cNvSpPr/>
          <p:nvPr/>
        </p:nvSpPr>
        <p:spPr>
          <a:xfrm>
            <a:off x="597960" y="1580760"/>
            <a:ext cx="7765920" cy="161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15000"/>
              </a:lnSpc>
              <a:buNone/>
            </a:pPr>
            <a:r>
              <a:rPr b="1" lang="en-US" sz="4400" spc="-1" strike="noStrike">
                <a:solidFill>
                  <a:srgbClr val="ea4e60"/>
                </a:solidFill>
                <a:latin typeface="Century Gothic"/>
                <a:ea typeface="Arial"/>
              </a:rPr>
              <a:t>Natureza auto-descritiva da abordage de BD</a:t>
            </a:r>
            <a:endParaRPr b="0" lang="pt-BR" sz="4400" spc="-1" strike="noStrike">
              <a:latin typeface="Arial"/>
            </a:endParaRPr>
          </a:p>
        </p:txBody>
      </p:sp>
      <p:pic>
        <p:nvPicPr>
          <p:cNvPr id="229" name="Google Shape;197;p5" descr=""/>
          <p:cNvPicPr/>
          <p:nvPr/>
        </p:nvPicPr>
        <p:blipFill>
          <a:blip r:embed="rId1"/>
          <a:stretch/>
        </p:blipFill>
        <p:spPr>
          <a:xfrm>
            <a:off x="8127360" y="120240"/>
            <a:ext cx="851040" cy="331200"/>
          </a:xfrm>
          <a:prstGeom prst="rect">
            <a:avLst/>
          </a:prstGeom>
          <a:ln w="0">
            <a:noFill/>
          </a:ln>
        </p:spPr>
      </p:pic>
      <p:sp>
        <p:nvSpPr>
          <p:cNvPr id="230" name="PlaceHolder 1"/>
          <p:cNvSpPr>
            <a:spLocks noGrp="1"/>
          </p:cNvSpPr>
          <p:nvPr>
            <p:ph type="sldNum" idx="15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ea4e60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[</a:t>
            </a:r>
            <a:fld id="{3830A566-3287-4937-8428-B13C51C522FD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grpSp>
        <p:nvGrpSpPr>
          <p:cNvPr id="231" name="Agrupar 7"/>
          <p:cNvGrpSpPr/>
          <p:nvPr/>
        </p:nvGrpSpPr>
        <p:grpSpPr>
          <a:xfrm>
            <a:off x="6692040" y="2944800"/>
            <a:ext cx="2229480" cy="2057040"/>
            <a:chOff x="6692040" y="2944800"/>
            <a:chExt cx="2229480" cy="2057040"/>
          </a:xfrm>
        </p:grpSpPr>
        <p:pic>
          <p:nvPicPr>
            <p:cNvPr id="232" name="Gráfico 2" descr="Banco de dados com preenchimento sólido"/>
            <p:cNvPicPr/>
            <p:nvPr/>
          </p:nvPicPr>
          <p:blipFill>
            <a:blip r:embed="rId2"/>
            <a:stretch/>
          </p:blipFill>
          <p:spPr>
            <a:xfrm>
              <a:off x="7026120" y="2944800"/>
              <a:ext cx="1895400" cy="19170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33" name="Gráfico 7" descr="Tabela com preenchimento sólido"/>
            <p:cNvPicPr/>
            <p:nvPr/>
          </p:nvPicPr>
          <p:blipFill>
            <a:blip r:embed="rId3"/>
            <a:stretch/>
          </p:blipFill>
          <p:spPr>
            <a:xfrm>
              <a:off x="6692040" y="3645720"/>
              <a:ext cx="1356120" cy="1356120"/>
            </a:xfrm>
            <a:prstGeom prst="rect">
              <a:avLst/>
            </a:prstGeom>
            <a:ln w="0">
              <a:noFill/>
            </a:ln>
          </p:spPr>
        </p:pic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8" name="Google Shape;232;g116d3f5ae16_1_0"/>
          <p:cNvSpPr/>
          <p:nvPr/>
        </p:nvSpPr>
        <p:spPr>
          <a:xfrm>
            <a:off x="565560" y="63648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5000"/>
              </a:lnSpc>
              <a:buNone/>
            </a:pPr>
            <a:r>
              <a:rPr b="1" lang="en-US" sz="4000" spc="-1" strike="noStrike">
                <a:solidFill>
                  <a:srgbClr val="ea4e60"/>
                </a:solidFill>
                <a:latin typeface="Century Gothic"/>
                <a:ea typeface="Arial"/>
              </a:rPr>
              <a:t>Vantagens do SGBD</a:t>
            </a:r>
            <a:endParaRPr b="0" lang="pt-BR" sz="4000" spc="-1" strike="noStrike">
              <a:latin typeface="Arial"/>
            </a:endParaRPr>
          </a:p>
        </p:txBody>
      </p:sp>
      <p:sp>
        <p:nvSpPr>
          <p:cNvPr id="1189" name="PlaceHolder 1"/>
          <p:cNvSpPr>
            <a:spLocks noGrp="1"/>
          </p:cNvSpPr>
          <p:nvPr>
            <p:ph type="sldNum" idx="105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90493710-CAB7-42A9-80FA-C78232B27C74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sp>
        <p:nvSpPr>
          <p:cNvPr id="1190" name="Retângulo: Cantos Arredondados 9"/>
          <p:cNvSpPr/>
          <p:nvPr/>
        </p:nvSpPr>
        <p:spPr>
          <a:xfrm>
            <a:off x="3517200" y="1684440"/>
            <a:ext cx="4487040" cy="5076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ea4e6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pt-BR" sz="2000" spc="-1" strike="noStrike">
                <a:solidFill>
                  <a:srgbClr val="000000"/>
                </a:solidFill>
                <a:latin typeface="Calibri"/>
                <a:ea typeface="Arial"/>
              </a:rPr>
              <a:t>Inferência </a:t>
            </a:r>
            <a:r>
              <a:rPr b="0" lang="pt-BR" sz="2000" spc="-1" strike="noStrike">
                <a:solidFill>
                  <a:srgbClr val="000000"/>
                </a:solidFill>
                <a:latin typeface="Calibri"/>
                <a:ea typeface="Arial"/>
              </a:rPr>
              <a:t>| ações com regras | Triggers</a:t>
            </a:r>
            <a:endParaRPr b="0" lang="pt-BR" sz="2000" spc="-1" strike="noStrike">
              <a:latin typeface="Arial"/>
            </a:endParaRPr>
          </a:p>
        </p:txBody>
      </p:sp>
      <p:pic>
        <p:nvPicPr>
          <p:cNvPr id="1191" name="Imagem 4" descr="Diagrama, Ícone&#10;&#10;Descrição gerada automaticamente"/>
          <p:cNvPicPr/>
          <p:nvPr/>
        </p:nvPicPr>
        <p:blipFill>
          <a:blip r:embed="rId1"/>
          <a:stretch/>
        </p:blipFill>
        <p:spPr>
          <a:xfrm>
            <a:off x="530280" y="1874160"/>
            <a:ext cx="2495160" cy="2304720"/>
          </a:xfrm>
          <a:prstGeom prst="rect">
            <a:avLst/>
          </a:prstGeom>
          <a:ln w="0">
            <a:noFill/>
          </a:ln>
        </p:spPr>
      </p:pic>
      <p:sp>
        <p:nvSpPr>
          <p:cNvPr id="1192" name="Seta: para Baixo 3"/>
          <p:cNvSpPr/>
          <p:nvPr/>
        </p:nvSpPr>
        <p:spPr>
          <a:xfrm>
            <a:off x="4027680" y="2082600"/>
            <a:ext cx="236880" cy="8946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ea4e60"/>
          </a:solidFill>
          <a:ln>
            <a:solidFill>
              <a:srgbClr val="ffffff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/>
        </p:style>
      </p:sp>
      <p:grpSp>
        <p:nvGrpSpPr>
          <p:cNvPr id="1193" name="Agrupar 6"/>
          <p:cNvGrpSpPr/>
          <p:nvPr/>
        </p:nvGrpSpPr>
        <p:grpSpPr>
          <a:xfrm>
            <a:off x="3114000" y="2846160"/>
            <a:ext cx="2301120" cy="861840"/>
            <a:chOff x="3114000" y="2846160"/>
            <a:chExt cx="2301120" cy="861840"/>
          </a:xfrm>
        </p:grpSpPr>
        <p:grpSp>
          <p:nvGrpSpPr>
            <p:cNvPr id="1194" name="Agrupar 4"/>
            <p:cNvGrpSpPr/>
            <p:nvPr/>
          </p:nvGrpSpPr>
          <p:grpSpPr>
            <a:xfrm>
              <a:off x="3933720" y="2846160"/>
              <a:ext cx="1481400" cy="861840"/>
              <a:chOff x="3933720" y="2846160"/>
              <a:chExt cx="1481400" cy="861840"/>
            </a:xfrm>
          </p:grpSpPr>
          <p:pic>
            <p:nvPicPr>
              <p:cNvPr id="1195" name="Imagem 8" descr="Diagrama, Ícone&#10;&#10;Descrição gerada automaticamente"/>
              <p:cNvPicPr/>
              <p:nvPr/>
            </p:nvPicPr>
            <p:blipFill>
              <a:blip r:embed="rId2"/>
              <a:stretch/>
            </p:blipFill>
            <p:spPr>
              <a:xfrm>
                <a:off x="3933720" y="2846160"/>
                <a:ext cx="1481400" cy="81612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1196" name="Gráfico 2" descr="Banco de dados com preenchimento sólido"/>
              <p:cNvPicPr/>
              <p:nvPr/>
            </p:nvPicPr>
            <p:blipFill>
              <a:blip r:embed="rId3"/>
              <a:stretch/>
            </p:blipFill>
            <p:spPr>
              <a:xfrm>
                <a:off x="4165200" y="3251520"/>
                <a:ext cx="544320" cy="456480"/>
              </a:xfrm>
              <a:prstGeom prst="rect">
                <a:avLst/>
              </a:prstGeom>
              <a:ln w="0">
                <a:noFill/>
              </a:ln>
            </p:spPr>
          </p:pic>
        </p:grpSp>
        <p:pic>
          <p:nvPicPr>
            <p:cNvPr id="1197" name="Imagem 6" descr=""/>
            <p:cNvPicPr/>
            <p:nvPr/>
          </p:nvPicPr>
          <p:blipFill>
            <a:blip r:embed="rId4"/>
            <a:stretch/>
          </p:blipFill>
          <p:spPr>
            <a:xfrm>
              <a:off x="3114000" y="2945520"/>
              <a:ext cx="942120" cy="66456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1198" name="Retângulo: Cantos Arredondados 11"/>
          <p:cNvSpPr/>
          <p:nvPr/>
        </p:nvSpPr>
        <p:spPr>
          <a:xfrm>
            <a:off x="3269160" y="3808800"/>
            <a:ext cx="1748160" cy="4212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ffffff">
                <a:lumMod val="75000"/>
              </a:srgbClr>
            </a:solidFill>
            <a:rou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bfbfbf"/>
                </a:solidFill>
                <a:latin typeface="Calibri"/>
                <a:ea typeface="Calibri"/>
              </a:rPr>
              <a:t>Dedução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199" name="Retângulo: Cantos Arredondados 16"/>
          <p:cNvSpPr/>
          <p:nvPr/>
        </p:nvSpPr>
        <p:spPr>
          <a:xfrm>
            <a:off x="5350320" y="4638960"/>
            <a:ext cx="2535120" cy="35676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ffffff">
                <a:lumMod val="75000"/>
              </a:srgbClr>
            </a:solidFill>
            <a:rou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Calibri"/>
              </a:rPr>
              <a:t>Regra Declarativa</a:t>
            </a:r>
            <a:endParaRPr b="0" lang="pt-BR" sz="1800" spc="-1" strike="noStrike">
              <a:latin typeface="Arial"/>
            </a:endParaRPr>
          </a:p>
        </p:txBody>
      </p:sp>
      <p:pic>
        <p:nvPicPr>
          <p:cNvPr id="1200" name="Imagem 17" descr=""/>
          <p:cNvPicPr/>
          <p:nvPr/>
        </p:nvPicPr>
        <p:blipFill>
          <a:blip r:embed="rId5"/>
          <a:stretch/>
        </p:blipFill>
        <p:spPr>
          <a:xfrm>
            <a:off x="5648400" y="2462040"/>
            <a:ext cx="974160" cy="1922760"/>
          </a:xfrm>
          <a:prstGeom prst="rect">
            <a:avLst/>
          </a:prstGeom>
          <a:ln w="0">
            <a:noFill/>
          </a:ln>
        </p:spPr>
      </p:pic>
      <p:sp>
        <p:nvSpPr>
          <p:cNvPr id="1201" name="Balão de Fala: Retângulo com Cantos Arredondados 19"/>
          <p:cNvSpPr/>
          <p:nvPr/>
        </p:nvSpPr>
        <p:spPr>
          <a:xfrm>
            <a:off x="6435720" y="2397600"/>
            <a:ext cx="2188440" cy="506520"/>
          </a:xfrm>
          <a:prstGeom prst="wedgeRoundRectCallout">
            <a:avLst>
              <a:gd name="adj1" fmla="val -20833"/>
              <a:gd name="adj2" fmla="val 62500"/>
              <a:gd name="adj3" fmla="val 16667"/>
            </a:avLst>
          </a:prstGeom>
          <a:solidFill>
            <a:srgbClr val="4285f4"/>
          </a:solidFill>
          <a:ln>
            <a:solidFill>
              <a:srgbClr val="3062b4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numCol="1" spcCol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ffffff"/>
                </a:solidFill>
                <a:latin typeface="Arial"/>
              </a:rPr>
              <a:t>Estado de aprovação?</a:t>
            </a:r>
            <a:endParaRPr b="0" lang="pt-BR" sz="1400" spc="-1" strike="noStrike">
              <a:latin typeface="Arial"/>
            </a:endParaRPr>
          </a:p>
        </p:txBody>
      </p:sp>
      <p:pic>
        <p:nvPicPr>
          <p:cNvPr id="1202" name="Imagem 18" descr="Uma imagem contendo material de papelaria&#10;&#10;Descrição gerada automaticamente"/>
          <p:cNvPicPr/>
          <p:nvPr/>
        </p:nvPicPr>
        <p:blipFill>
          <a:blip r:embed="rId6"/>
          <a:stretch/>
        </p:blipFill>
        <p:spPr>
          <a:xfrm>
            <a:off x="6618600" y="3563280"/>
            <a:ext cx="618840" cy="658440"/>
          </a:xfrm>
          <a:prstGeom prst="rect">
            <a:avLst/>
          </a:prstGeom>
          <a:ln w="0">
            <a:noFill/>
          </a:ln>
        </p:spPr>
      </p:pic>
      <p:sp>
        <p:nvSpPr>
          <p:cNvPr id="1203" name="Seta: Dobrada 18"/>
          <p:cNvSpPr/>
          <p:nvPr/>
        </p:nvSpPr>
        <p:spPr>
          <a:xfrm flipV="1">
            <a:off x="4149000" y="4352760"/>
            <a:ext cx="1013400" cy="571320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3750"/>
            </a:avLst>
          </a:prstGeom>
          <a:solidFill>
            <a:srgbClr val="ea4e60"/>
          </a:solidFill>
          <a:ln>
            <a:solidFill>
              <a:srgbClr val="ffffff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/>
        </p:style>
      </p:sp>
      <p:pic>
        <p:nvPicPr>
          <p:cNvPr id="1204" name="Imagem 5" descr=""/>
          <p:cNvPicPr/>
          <p:nvPr/>
        </p:nvPicPr>
        <p:blipFill>
          <a:blip r:embed="rId7"/>
          <a:stretch/>
        </p:blipFill>
        <p:spPr>
          <a:xfrm>
            <a:off x="8089200" y="3565080"/>
            <a:ext cx="729360" cy="676440"/>
          </a:xfrm>
          <a:prstGeom prst="rect">
            <a:avLst/>
          </a:prstGeom>
          <a:ln w="0">
            <a:noFill/>
          </a:ln>
        </p:spPr>
      </p:pic>
      <p:sp>
        <p:nvSpPr>
          <p:cNvPr id="1205" name="Seta: Dobrada 24"/>
          <p:cNvSpPr/>
          <p:nvPr/>
        </p:nvSpPr>
        <p:spPr>
          <a:xfrm flipV="1" rot="16200000">
            <a:off x="7971840" y="4283280"/>
            <a:ext cx="678960" cy="614160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3750"/>
            </a:avLst>
          </a:prstGeom>
          <a:solidFill>
            <a:srgbClr val="ea4e60"/>
          </a:solidFill>
          <a:ln>
            <a:solidFill>
              <a:srgbClr val="ffffff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232;g116d3f5ae16_1_0"/>
          <p:cNvSpPr/>
          <p:nvPr/>
        </p:nvSpPr>
        <p:spPr>
          <a:xfrm>
            <a:off x="565560" y="63648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5000"/>
              </a:lnSpc>
              <a:buNone/>
            </a:pPr>
            <a:r>
              <a:rPr b="1" lang="en-US" sz="4000" spc="-1" strike="noStrike">
                <a:solidFill>
                  <a:srgbClr val="ea4e60"/>
                </a:solidFill>
                <a:latin typeface="Century Gothic"/>
                <a:ea typeface="Arial"/>
              </a:rPr>
              <a:t>Vantagens do SGBD</a:t>
            </a:r>
            <a:endParaRPr b="0" lang="pt-BR" sz="4000" spc="-1" strike="noStrike">
              <a:latin typeface="Arial"/>
            </a:endParaRPr>
          </a:p>
        </p:txBody>
      </p:sp>
      <p:sp>
        <p:nvSpPr>
          <p:cNvPr id="1207" name="PlaceHolder 1"/>
          <p:cNvSpPr>
            <a:spLocks noGrp="1"/>
          </p:cNvSpPr>
          <p:nvPr>
            <p:ph type="sldNum" idx="106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1B64E0BC-C675-482E-8B98-8CB8AAEC9AB5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sp>
        <p:nvSpPr>
          <p:cNvPr id="1208" name="Retângulo: Cantos Arredondados 9"/>
          <p:cNvSpPr/>
          <p:nvPr/>
        </p:nvSpPr>
        <p:spPr>
          <a:xfrm>
            <a:off x="3517200" y="1684440"/>
            <a:ext cx="4487040" cy="5076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ea4e6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2000" spc="-1" strike="noStrike">
                <a:solidFill>
                  <a:srgbClr val="000000"/>
                </a:solidFill>
                <a:latin typeface="Calibri"/>
                <a:ea typeface="Arial"/>
              </a:rPr>
              <a:t>Inferência | </a:t>
            </a:r>
            <a:r>
              <a:rPr b="1" lang="pt-BR" sz="2000" spc="-1" strike="noStrike">
                <a:solidFill>
                  <a:srgbClr val="000000"/>
                </a:solidFill>
                <a:latin typeface="Calibri"/>
                <a:ea typeface="Arial"/>
              </a:rPr>
              <a:t>ações com regras </a:t>
            </a:r>
            <a:r>
              <a:rPr b="0" lang="pt-BR" sz="2000" spc="-1" strike="noStrike">
                <a:solidFill>
                  <a:srgbClr val="000000"/>
                </a:solidFill>
                <a:latin typeface="Calibri"/>
                <a:ea typeface="Arial"/>
              </a:rPr>
              <a:t>| Triggers</a:t>
            </a:r>
            <a:endParaRPr b="0" lang="pt-BR" sz="2000" spc="-1" strike="noStrike">
              <a:latin typeface="Arial"/>
            </a:endParaRPr>
          </a:p>
        </p:txBody>
      </p:sp>
      <p:pic>
        <p:nvPicPr>
          <p:cNvPr id="1209" name="Imagem 4" descr="Diagrama, Ícone&#10;&#10;Descrição gerada automaticamente"/>
          <p:cNvPicPr/>
          <p:nvPr/>
        </p:nvPicPr>
        <p:blipFill>
          <a:blip r:embed="rId1"/>
          <a:stretch/>
        </p:blipFill>
        <p:spPr>
          <a:xfrm>
            <a:off x="530280" y="1874160"/>
            <a:ext cx="2495160" cy="2304720"/>
          </a:xfrm>
          <a:prstGeom prst="rect">
            <a:avLst/>
          </a:prstGeom>
          <a:ln w="0">
            <a:noFill/>
          </a:ln>
        </p:spPr>
      </p:pic>
      <p:sp>
        <p:nvSpPr>
          <p:cNvPr id="1210" name="Seta: para Baixo 3"/>
          <p:cNvSpPr/>
          <p:nvPr/>
        </p:nvSpPr>
        <p:spPr>
          <a:xfrm>
            <a:off x="4027680" y="2082600"/>
            <a:ext cx="236880" cy="8946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ea4e60"/>
          </a:solidFill>
          <a:ln>
            <a:solidFill>
              <a:srgbClr val="ffffff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/>
        </p:style>
      </p:sp>
      <p:grpSp>
        <p:nvGrpSpPr>
          <p:cNvPr id="1211" name="Agrupar 6"/>
          <p:cNvGrpSpPr/>
          <p:nvPr/>
        </p:nvGrpSpPr>
        <p:grpSpPr>
          <a:xfrm>
            <a:off x="3114000" y="2846160"/>
            <a:ext cx="2301120" cy="861840"/>
            <a:chOff x="3114000" y="2846160"/>
            <a:chExt cx="2301120" cy="861840"/>
          </a:xfrm>
        </p:grpSpPr>
        <p:grpSp>
          <p:nvGrpSpPr>
            <p:cNvPr id="1212" name="Agrupar 4"/>
            <p:cNvGrpSpPr/>
            <p:nvPr/>
          </p:nvGrpSpPr>
          <p:grpSpPr>
            <a:xfrm>
              <a:off x="3933720" y="2846160"/>
              <a:ext cx="1481400" cy="861840"/>
              <a:chOff x="3933720" y="2846160"/>
              <a:chExt cx="1481400" cy="861840"/>
            </a:xfrm>
          </p:grpSpPr>
          <p:pic>
            <p:nvPicPr>
              <p:cNvPr id="1213" name="Imagem 8" descr="Diagrama, Ícone&#10;&#10;Descrição gerada automaticamente"/>
              <p:cNvPicPr/>
              <p:nvPr/>
            </p:nvPicPr>
            <p:blipFill>
              <a:blip r:embed="rId2"/>
              <a:stretch/>
            </p:blipFill>
            <p:spPr>
              <a:xfrm>
                <a:off x="3933720" y="2846160"/>
                <a:ext cx="1481400" cy="81612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1214" name="Gráfico 2" descr="Banco de dados com preenchimento sólido"/>
              <p:cNvPicPr/>
              <p:nvPr/>
            </p:nvPicPr>
            <p:blipFill>
              <a:blip r:embed="rId3"/>
              <a:stretch/>
            </p:blipFill>
            <p:spPr>
              <a:xfrm>
                <a:off x="4165200" y="3251520"/>
                <a:ext cx="544320" cy="456480"/>
              </a:xfrm>
              <a:prstGeom prst="rect">
                <a:avLst/>
              </a:prstGeom>
              <a:ln w="0">
                <a:noFill/>
              </a:ln>
            </p:spPr>
          </p:pic>
        </p:grpSp>
        <p:pic>
          <p:nvPicPr>
            <p:cNvPr id="1215" name="Imagem 6" descr=""/>
            <p:cNvPicPr/>
            <p:nvPr/>
          </p:nvPicPr>
          <p:blipFill>
            <a:blip r:embed="rId4"/>
            <a:stretch/>
          </p:blipFill>
          <p:spPr>
            <a:xfrm>
              <a:off x="3114000" y="2945520"/>
              <a:ext cx="942120" cy="66456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1216" name="Retângulo: Cantos Arredondados 11"/>
          <p:cNvSpPr/>
          <p:nvPr/>
        </p:nvSpPr>
        <p:spPr>
          <a:xfrm>
            <a:off x="3269160" y="3808800"/>
            <a:ext cx="1748160" cy="4212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ffffff">
                <a:lumMod val="75000"/>
              </a:srgbClr>
            </a:solidFill>
            <a:rou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bfbfbf"/>
                </a:solidFill>
                <a:latin typeface="Calibri"/>
                <a:ea typeface="Calibri"/>
              </a:rPr>
              <a:t>Dedução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217" name="Retângulo: Cantos Arredondados 16"/>
          <p:cNvSpPr/>
          <p:nvPr/>
        </p:nvSpPr>
        <p:spPr>
          <a:xfrm>
            <a:off x="5350320" y="4638960"/>
            <a:ext cx="2535120" cy="35676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ffffff">
                <a:lumMod val="75000"/>
              </a:srgbClr>
            </a:solidFill>
            <a:rou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Calibri"/>
              </a:rPr>
              <a:t>Regra Declarativa</a:t>
            </a:r>
            <a:endParaRPr b="0" lang="pt-BR" sz="1800" spc="-1" strike="noStrike">
              <a:latin typeface="Arial"/>
            </a:endParaRPr>
          </a:p>
        </p:txBody>
      </p:sp>
      <p:pic>
        <p:nvPicPr>
          <p:cNvPr id="1218" name="Imagem 17" descr=""/>
          <p:cNvPicPr/>
          <p:nvPr/>
        </p:nvPicPr>
        <p:blipFill>
          <a:blip r:embed="rId5"/>
          <a:stretch/>
        </p:blipFill>
        <p:spPr>
          <a:xfrm>
            <a:off x="5648400" y="2462040"/>
            <a:ext cx="974160" cy="1922760"/>
          </a:xfrm>
          <a:prstGeom prst="rect">
            <a:avLst/>
          </a:prstGeom>
          <a:ln w="0">
            <a:noFill/>
          </a:ln>
        </p:spPr>
      </p:pic>
      <p:sp>
        <p:nvSpPr>
          <p:cNvPr id="1219" name="Balão de Fala: Retângulo com Cantos Arredondados 19"/>
          <p:cNvSpPr/>
          <p:nvPr/>
        </p:nvSpPr>
        <p:spPr>
          <a:xfrm>
            <a:off x="6435720" y="2397600"/>
            <a:ext cx="2188440" cy="506520"/>
          </a:xfrm>
          <a:prstGeom prst="wedgeRoundRectCallout">
            <a:avLst>
              <a:gd name="adj1" fmla="val -20833"/>
              <a:gd name="adj2" fmla="val 62500"/>
              <a:gd name="adj3" fmla="val 16667"/>
            </a:avLst>
          </a:prstGeom>
          <a:solidFill>
            <a:srgbClr val="4285f4"/>
          </a:solidFill>
          <a:ln>
            <a:solidFill>
              <a:srgbClr val="3062b4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numCol="1" spcCol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ffffff"/>
                </a:solidFill>
                <a:latin typeface="Arial"/>
              </a:rPr>
              <a:t>Estado de aprovação?</a:t>
            </a:r>
            <a:endParaRPr b="0" lang="pt-BR" sz="1400" spc="-1" strike="noStrike">
              <a:latin typeface="Arial"/>
            </a:endParaRPr>
          </a:p>
        </p:txBody>
      </p:sp>
      <p:pic>
        <p:nvPicPr>
          <p:cNvPr id="1220" name="Imagem 18" descr="Uma imagem contendo material de papelaria&#10;&#10;Descrição gerada automaticamente"/>
          <p:cNvPicPr/>
          <p:nvPr/>
        </p:nvPicPr>
        <p:blipFill>
          <a:blip r:embed="rId6"/>
          <a:stretch/>
        </p:blipFill>
        <p:spPr>
          <a:xfrm>
            <a:off x="6618600" y="3563280"/>
            <a:ext cx="618840" cy="658440"/>
          </a:xfrm>
          <a:prstGeom prst="rect">
            <a:avLst/>
          </a:prstGeom>
          <a:ln w="0">
            <a:noFill/>
          </a:ln>
        </p:spPr>
      </p:pic>
      <p:sp>
        <p:nvSpPr>
          <p:cNvPr id="1221" name="Seta: Dobrada 18"/>
          <p:cNvSpPr/>
          <p:nvPr/>
        </p:nvSpPr>
        <p:spPr>
          <a:xfrm flipV="1">
            <a:off x="4149000" y="4352760"/>
            <a:ext cx="1013400" cy="571320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3750"/>
            </a:avLst>
          </a:prstGeom>
          <a:solidFill>
            <a:srgbClr val="ea4e60"/>
          </a:solidFill>
          <a:ln>
            <a:solidFill>
              <a:srgbClr val="ffffff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/>
        </p:style>
      </p:sp>
      <p:pic>
        <p:nvPicPr>
          <p:cNvPr id="1222" name="Imagem 5" descr=""/>
          <p:cNvPicPr/>
          <p:nvPr/>
        </p:nvPicPr>
        <p:blipFill>
          <a:blip r:embed="rId7"/>
          <a:stretch/>
        </p:blipFill>
        <p:spPr>
          <a:xfrm>
            <a:off x="8089200" y="3565080"/>
            <a:ext cx="729360" cy="676440"/>
          </a:xfrm>
          <a:prstGeom prst="rect">
            <a:avLst/>
          </a:prstGeom>
          <a:ln w="0">
            <a:noFill/>
          </a:ln>
        </p:spPr>
      </p:pic>
      <p:sp>
        <p:nvSpPr>
          <p:cNvPr id="1223" name="Seta: Dobrada 24"/>
          <p:cNvSpPr/>
          <p:nvPr/>
        </p:nvSpPr>
        <p:spPr>
          <a:xfrm flipV="1" rot="16200000">
            <a:off x="7971840" y="4283280"/>
            <a:ext cx="678960" cy="614160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3750"/>
            </a:avLst>
          </a:prstGeom>
          <a:solidFill>
            <a:srgbClr val="ea4e60"/>
          </a:solidFill>
          <a:ln>
            <a:solidFill>
              <a:srgbClr val="ffffff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/>
        </p:style>
      </p:sp>
      <p:sp>
        <p:nvSpPr>
          <p:cNvPr id="1224" name="Texto Explicativo: Seta para Baixo 1"/>
          <p:cNvSpPr/>
          <p:nvPr/>
        </p:nvSpPr>
        <p:spPr>
          <a:xfrm rot="21000000">
            <a:off x="4623840" y="3859920"/>
            <a:ext cx="2274840" cy="743760"/>
          </a:xfrm>
          <a:prstGeom prst="downArrowCallout">
            <a:avLst>
              <a:gd name="adj1" fmla="val 25000"/>
              <a:gd name="adj2" fmla="val 25000"/>
              <a:gd name="adj3" fmla="val 25000"/>
              <a:gd name="adj4" fmla="val 64977"/>
            </a:avLst>
          </a:prstGeom>
          <a:solidFill>
            <a:srgbClr val="ffffff"/>
          </a:solidFill>
          <a:ln>
            <a:solidFill>
              <a:srgbClr val="212121"/>
            </a:solidFill>
            <a:rou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pt-BR" sz="1600" spc="-1" strike="noStrike">
                <a:solidFill>
                  <a:srgbClr val="000000"/>
                </a:solidFill>
                <a:latin typeface="Calibri"/>
                <a:ea typeface="Calibri"/>
              </a:rPr>
              <a:t>Prog. Procedural</a:t>
            </a:r>
            <a:endParaRPr b="0" lang="pt-BR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232;g116d3f5ae16_1_0"/>
          <p:cNvSpPr/>
          <p:nvPr/>
        </p:nvSpPr>
        <p:spPr>
          <a:xfrm>
            <a:off x="565560" y="63648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5000"/>
              </a:lnSpc>
              <a:buNone/>
            </a:pPr>
            <a:r>
              <a:rPr b="1" lang="en-US" sz="4000" spc="-1" strike="noStrike">
                <a:solidFill>
                  <a:srgbClr val="ea4e60"/>
                </a:solidFill>
                <a:latin typeface="Century Gothic"/>
                <a:ea typeface="Arial"/>
              </a:rPr>
              <a:t>Vantagens do SGBD</a:t>
            </a:r>
            <a:endParaRPr b="0" lang="pt-BR" sz="4000" spc="-1" strike="noStrike">
              <a:latin typeface="Arial"/>
            </a:endParaRPr>
          </a:p>
        </p:txBody>
      </p:sp>
      <p:sp>
        <p:nvSpPr>
          <p:cNvPr id="1226" name="PlaceHolder 1"/>
          <p:cNvSpPr>
            <a:spLocks noGrp="1"/>
          </p:cNvSpPr>
          <p:nvPr>
            <p:ph type="sldNum" idx="107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9AD22DE0-C4ED-4E93-B5B0-D87F9D0DACA4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sp>
        <p:nvSpPr>
          <p:cNvPr id="1227" name="Retângulo: Cantos Arredondados 9"/>
          <p:cNvSpPr/>
          <p:nvPr/>
        </p:nvSpPr>
        <p:spPr>
          <a:xfrm>
            <a:off x="3517200" y="1684440"/>
            <a:ext cx="4487040" cy="5076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ea4e6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2000" spc="-1" strike="noStrike">
                <a:solidFill>
                  <a:srgbClr val="000000"/>
                </a:solidFill>
                <a:latin typeface="Calibri"/>
                <a:ea typeface="Arial"/>
              </a:rPr>
              <a:t>Inferência | ações com regras | Triggers</a:t>
            </a:r>
            <a:endParaRPr b="0" lang="pt-BR" sz="2000" spc="-1" strike="noStrike">
              <a:latin typeface="Arial"/>
            </a:endParaRPr>
          </a:p>
        </p:txBody>
      </p:sp>
      <p:pic>
        <p:nvPicPr>
          <p:cNvPr id="1228" name="Imagem 4" descr="Diagrama, Ícone&#10;&#10;Descrição gerada automaticamente"/>
          <p:cNvPicPr/>
          <p:nvPr/>
        </p:nvPicPr>
        <p:blipFill>
          <a:blip r:embed="rId1"/>
          <a:stretch/>
        </p:blipFill>
        <p:spPr>
          <a:xfrm>
            <a:off x="530280" y="1874160"/>
            <a:ext cx="2495160" cy="2304720"/>
          </a:xfrm>
          <a:prstGeom prst="rect">
            <a:avLst/>
          </a:prstGeom>
          <a:ln w="0">
            <a:noFill/>
          </a:ln>
        </p:spPr>
      </p:pic>
      <p:sp>
        <p:nvSpPr>
          <p:cNvPr id="1229" name="Retângulo: Cantos Arredondados 16"/>
          <p:cNvSpPr/>
          <p:nvPr/>
        </p:nvSpPr>
        <p:spPr>
          <a:xfrm>
            <a:off x="3387960" y="4628160"/>
            <a:ext cx="2535120" cy="35676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ffffff">
                <a:lumMod val="75000"/>
              </a:srgbClr>
            </a:solidFill>
            <a:rou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Calibri"/>
              </a:rPr>
              <a:t>Regra Declarativa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230" name="Texto Explicativo: Seta para Baixo 1"/>
          <p:cNvSpPr/>
          <p:nvPr/>
        </p:nvSpPr>
        <p:spPr>
          <a:xfrm rot="21000000">
            <a:off x="2661480" y="3849120"/>
            <a:ext cx="2274840" cy="743760"/>
          </a:xfrm>
          <a:prstGeom prst="downArrowCallout">
            <a:avLst>
              <a:gd name="adj1" fmla="val 25000"/>
              <a:gd name="adj2" fmla="val 25000"/>
              <a:gd name="adj3" fmla="val 25000"/>
              <a:gd name="adj4" fmla="val 64977"/>
            </a:avLst>
          </a:prstGeom>
          <a:solidFill>
            <a:srgbClr val="ffffff"/>
          </a:solidFill>
          <a:ln>
            <a:solidFill>
              <a:srgbClr val="212121"/>
            </a:solidFill>
            <a:rou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pt-BR" sz="1600" spc="-1" strike="noStrike">
                <a:solidFill>
                  <a:srgbClr val="000000"/>
                </a:solidFill>
                <a:latin typeface="Calibri"/>
                <a:ea typeface="Calibri"/>
              </a:rPr>
              <a:t>Prog. Procedural</a:t>
            </a:r>
            <a:endParaRPr b="0" lang="pt-BR" sz="1600" spc="-1" strike="noStrike">
              <a:latin typeface="Arial"/>
            </a:endParaRPr>
          </a:p>
        </p:txBody>
      </p:sp>
      <p:pic>
        <p:nvPicPr>
          <p:cNvPr id="1231" name="Imagem 21" descr="Fundo preto com letras brancas&#10;&#10;Descrição gerada automaticamente"/>
          <p:cNvPicPr/>
          <p:nvPr/>
        </p:nvPicPr>
        <p:blipFill>
          <a:blip r:embed="rId2"/>
          <a:stretch/>
        </p:blipFill>
        <p:spPr>
          <a:xfrm>
            <a:off x="6068520" y="3022560"/>
            <a:ext cx="2106720" cy="2106720"/>
          </a:xfrm>
          <a:prstGeom prst="rect">
            <a:avLst/>
          </a:prstGeom>
          <a:ln w="0">
            <a:noFill/>
          </a:ln>
        </p:spPr>
      </p:pic>
      <p:sp>
        <p:nvSpPr>
          <p:cNvPr id="1232" name="Balão de Pensamento: Nuvem 22"/>
          <p:cNvSpPr/>
          <p:nvPr/>
        </p:nvSpPr>
        <p:spPr>
          <a:xfrm>
            <a:off x="6498000" y="2125080"/>
            <a:ext cx="2555280" cy="905400"/>
          </a:xfrm>
          <a:prstGeom prst="cloudCallout">
            <a:avLst>
              <a:gd name="adj1" fmla="val -20833"/>
              <a:gd name="adj2" fmla="val 62500"/>
            </a:avLst>
          </a:prstGeom>
          <a:solidFill>
            <a:srgbClr val="ffffff"/>
          </a:solidFill>
          <a:ln>
            <a:solidFill>
              <a:srgbClr val="000000"/>
            </a:solidFill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2000" spc="-1" strike="noStrike">
                <a:solidFill>
                  <a:srgbClr val="000000"/>
                </a:solidFill>
                <a:latin typeface="Calibri"/>
                <a:ea typeface="Calibri"/>
              </a:rPr>
              <a:t>E se mudar o mini-mundo?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1233" name="Retângulo: Cantos Arredondados 7"/>
          <p:cNvSpPr/>
          <p:nvPr/>
        </p:nvSpPr>
        <p:spPr>
          <a:xfrm>
            <a:off x="3549600" y="2773440"/>
            <a:ext cx="2373480" cy="507600"/>
          </a:xfrm>
          <a:prstGeom prst="roundRect">
            <a:avLst>
              <a:gd name="adj" fmla="val 16667"/>
            </a:avLst>
          </a:prstGeom>
          <a:solidFill>
            <a:srgbClr val="ea4e60"/>
          </a:solidFill>
          <a:ln>
            <a:solidFill>
              <a:srgbClr val="ffffff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2000" spc="-1" strike="noStrike">
                <a:solidFill>
                  <a:srgbClr val="bfbfbf"/>
                </a:solidFill>
                <a:latin typeface="Calibri"/>
                <a:ea typeface="Calibri"/>
              </a:rPr>
              <a:t>Regras e dedução</a:t>
            </a:r>
            <a:endParaRPr b="0" lang="pt-BR" sz="2000" spc="-1" strike="noStrike">
              <a:latin typeface="Arial"/>
            </a:endParaRPr>
          </a:p>
        </p:txBody>
      </p:sp>
      <p:pic>
        <p:nvPicPr>
          <p:cNvPr id="1234" name="Gráfico 13" descr="Fechar estrutura de tópicos"/>
          <p:cNvPicPr/>
          <p:nvPr/>
        </p:nvPicPr>
        <p:blipFill>
          <a:blip r:embed="rId3"/>
          <a:stretch/>
        </p:blipFill>
        <p:spPr>
          <a:xfrm>
            <a:off x="3888360" y="3958560"/>
            <a:ext cx="914040" cy="914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232;g116d3f5ae16_1_0"/>
          <p:cNvSpPr/>
          <p:nvPr/>
        </p:nvSpPr>
        <p:spPr>
          <a:xfrm>
            <a:off x="565560" y="63648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5000"/>
              </a:lnSpc>
              <a:buNone/>
            </a:pPr>
            <a:r>
              <a:rPr b="1" lang="en-US" sz="4000" spc="-1" strike="noStrike">
                <a:solidFill>
                  <a:srgbClr val="ea4e60"/>
                </a:solidFill>
                <a:latin typeface="Century Gothic"/>
                <a:ea typeface="Arial"/>
              </a:rPr>
              <a:t>Vantagens do SGBD</a:t>
            </a:r>
            <a:endParaRPr b="0" lang="pt-BR" sz="4000" spc="-1" strike="noStrike">
              <a:latin typeface="Arial"/>
            </a:endParaRPr>
          </a:p>
        </p:txBody>
      </p:sp>
      <p:sp>
        <p:nvSpPr>
          <p:cNvPr id="1236" name="PlaceHolder 1"/>
          <p:cNvSpPr>
            <a:spLocks noGrp="1"/>
          </p:cNvSpPr>
          <p:nvPr>
            <p:ph type="sldNum" idx="108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37D4B365-9873-46FF-B5C6-AE0366148CAC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sp>
        <p:nvSpPr>
          <p:cNvPr id="1237" name="Retângulo: Cantos Arredondados 9"/>
          <p:cNvSpPr/>
          <p:nvPr/>
        </p:nvSpPr>
        <p:spPr>
          <a:xfrm>
            <a:off x="3517200" y="1684440"/>
            <a:ext cx="4487040" cy="5076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ea4e6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2000" spc="-1" strike="noStrike">
                <a:solidFill>
                  <a:srgbClr val="000000"/>
                </a:solidFill>
                <a:latin typeface="Calibri"/>
                <a:ea typeface="Arial"/>
              </a:rPr>
              <a:t>Inferência | ações com regras | </a:t>
            </a:r>
            <a:r>
              <a:rPr b="1" lang="pt-BR" sz="2000" spc="-1" strike="noStrike">
                <a:solidFill>
                  <a:srgbClr val="000000"/>
                </a:solidFill>
                <a:latin typeface="Calibri"/>
                <a:ea typeface="Arial"/>
              </a:rPr>
              <a:t>Triggers</a:t>
            </a:r>
            <a:endParaRPr b="0" lang="pt-BR" sz="2000" spc="-1" strike="noStrike">
              <a:latin typeface="Arial"/>
            </a:endParaRPr>
          </a:p>
        </p:txBody>
      </p:sp>
      <p:pic>
        <p:nvPicPr>
          <p:cNvPr id="1238" name="Imagem 4" descr="Diagrama, Ícone&#10;&#10;Descrição gerada automaticamente"/>
          <p:cNvPicPr/>
          <p:nvPr/>
        </p:nvPicPr>
        <p:blipFill>
          <a:blip r:embed="rId1"/>
          <a:stretch/>
        </p:blipFill>
        <p:spPr>
          <a:xfrm>
            <a:off x="530280" y="1874160"/>
            <a:ext cx="2495160" cy="2304720"/>
          </a:xfrm>
          <a:prstGeom prst="rect">
            <a:avLst/>
          </a:prstGeom>
          <a:ln w="0">
            <a:noFill/>
          </a:ln>
        </p:spPr>
      </p:pic>
      <p:sp>
        <p:nvSpPr>
          <p:cNvPr id="1239" name="Seta: para Baixo 3"/>
          <p:cNvSpPr/>
          <p:nvPr/>
        </p:nvSpPr>
        <p:spPr>
          <a:xfrm>
            <a:off x="7305840" y="2125800"/>
            <a:ext cx="236880" cy="8946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ea4e60"/>
          </a:solidFill>
          <a:ln>
            <a:solidFill>
              <a:srgbClr val="ffffff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/>
        </p:style>
      </p:sp>
      <p:grpSp>
        <p:nvGrpSpPr>
          <p:cNvPr id="1240" name="Agrupar 18"/>
          <p:cNvGrpSpPr/>
          <p:nvPr/>
        </p:nvGrpSpPr>
        <p:grpSpPr>
          <a:xfrm>
            <a:off x="7101720" y="2513520"/>
            <a:ext cx="1668960" cy="1668960"/>
            <a:chOff x="7101720" y="2513520"/>
            <a:chExt cx="1668960" cy="1668960"/>
          </a:xfrm>
        </p:grpSpPr>
        <p:pic>
          <p:nvPicPr>
            <p:cNvPr id="1241" name="Gráfico 2" descr="Banco de dados com preenchimento sólido"/>
            <p:cNvPicPr/>
            <p:nvPr/>
          </p:nvPicPr>
          <p:blipFill>
            <a:blip r:embed="rId2"/>
            <a:stretch/>
          </p:blipFill>
          <p:spPr>
            <a:xfrm>
              <a:off x="7351920" y="2513520"/>
              <a:ext cx="1418760" cy="15552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242" name="Gráfico 7" descr="Tabela com preenchimento sólido"/>
            <p:cNvPicPr/>
            <p:nvPr/>
          </p:nvPicPr>
          <p:blipFill>
            <a:blip r:embed="rId3"/>
            <a:stretch/>
          </p:blipFill>
          <p:spPr>
            <a:xfrm>
              <a:off x="7101720" y="3082320"/>
              <a:ext cx="1015200" cy="110016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1243" name="Agrupar 13"/>
          <p:cNvGrpSpPr/>
          <p:nvPr/>
        </p:nvGrpSpPr>
        <p:grpSpPr>
          <a:xfrm>
            <a:off x="3513240" y="2736360"/>
            <a:ext cx="3034080" cy="1229760"/>
            <a:chOff x="3513240" y="2736360"/>
            <a:chExt cx="3034080" cy="1229760"/>
          </a:xfrm>
        </p:grpSpPr>
        <p:pic>
          <p:nvPicPr>
            <p:cNvPr id="1244" name="Imagem 6" descr=""/>
            <p:cNvPicPr/>
            <p:nvPr/>
          </p:nvPicPr>
          <p:blipFill>
            <a:blip r:embed="rId4"/>
            <a:stretch/>
          </p:blipFill>
          <p:spPr>
            <a:xfrm>
              <a:off x="3513240" y="3067200"/>
              <a:ext cx="1269720" cy="8989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245" name="Imagem 10" descr="Uma imagem contendo placar, caneca, copo&#10;&#10;Descrição gerada automaticamente"/>
            <p:cNvPicPr/>
            <p:nvPr/>
          </p:nvPicPr>
          <p:blipFill>
            <a:blip r:embed="rId5"/>
            <a:stretch/>
          </p:blipFill>
          <p:spPr>
            <a:xfrm>
              <a:off x="4840920" y="3279600"/>
              <a:ext cx="1706400" cy="6336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246" name="Imagem 13" descr=""/>
            <p:cNvPicPr/>
            <p:nvPr/>
          </p:nvPicPr>
          <p:blipFill>
            <a:blip r:embed="rId6"/>
            <a:stretch/>
          </p:blipFill>
          <p:spPr>
            <a:xfrm>
              <a:off x="4464720" y="2736360"/>
              <a:ext cx="1488600" cy="437040"/>
            </a:xfrm>
            <a:prstGeom prst="rect">
              <a:avLst/>
            </a:prstGeom>
            <a:ln w="0">
              <a:noFill/>
            </a:ln>
          </p:spPr>
        </p:pic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7" name="Google Shape;232;g116d3f5ae16_1_0"/>
          <p:cNvSpPr/>
          <p:nvPr/>
        </p:nvSpPr>
        <p:spPr>
          <a:xfrm>
            <a:off x="565560" y="63648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5000"/>
              </a:lnSpc>
              <a:buNone/>
            </a:pPr>
            <a:r>
              <a:rPr b="1" lang="en-US" sz="4000" spc="-1" strike="noStrike">
                <a:solidFill>
                  <a:srgbClr val="ea4e60"/>
                </a:solidFill>
                <a:latin typeface="Century Gothic"/>
                <a:ea typeface="Arial"/>
              </a:rPr>
              <a:t>Vantagens do SGBD</a:t>
            </a:r>
            <a:endParaRPr b="0" lang="pt-BR" sz="4000" spc="-1" strike="noStrike">
              <a:latin typeface="Arial"/>
            </a:endParaRPr>
          </a:p>
        </p:txBody>
      </p:sp>
      <p:sp>
        <p:nvSpPr>
          <p:cNvPr id="1248" name="PlaceHolder 1"/>
          <p:cNvSpPr>
            <a:spLocks noGrp="1"/>
          </p:cNvSpPr>
          <p:nvPr>
            <p:ph type="sldNum" idx="109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EC869F30-A959-44E2-8D8E-717E251CA724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sp>
        <p:nvSpPr>
          <p:cNvPr id="1249" name="Retângulo: Cantos Arredondados 9"/>
          <p:cNvSpPr/>
          <p:nvPr/>
        </p:nvSpPr>
        <p:spPr>
          <a:xfrm>
            <a:off x="3517200" y="1684440"/>
            <a:ext cx="4487040" cy="5076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ea4e6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2000" spc="-1" strike="noStrike">
                <a:solidFill>
                  <a:srgbClr val="000000"/>
                </a:solidFill>
                <a:latin typeface="Calibri"/>
                <a:ea typeface="Arial"/>
              </a:rPr>
              <a:t>Inferência | ações com regras | </a:t>
            </a:r>
            <a:r>
              <a:rPr b="1" lang="pt-BR" sz="2000" spc="-1" strike="noStrike">
                <a:solidFill>
                  <a:srgbClr val="000000"/>
                </a:solidFill>
                <a:latin typeface="Calibri"/>
                <a:ea typeface="Arial"/>
              </a:rPr>
              <a:t>Triggers</a:t>
            </a:r>
            <a:endParaRPr b="0" lang="pt-BR" sz="2000" spc="-1" strike="noStrike">
              <a:latin typeface="Arial"/>
            </a:endParaRPr>
          </a:p>
        </p:txBody>
      </p:sp>
      <p:pic>
        <p:nvPicPr>
          <p:cNvPr id="1250" name="Imagem 4" descr="Diagrama, Ícone&#10;&#10;Descrição gerada automaticamente"/>
          <p:cNvPicPr/>
          <p:nvPr/>
        </p:nvPicPr>
        <p:blipFill>
          <a:blip r:embed="rId1"/>
          <a:stretch/>
        </p:blipFill>
        <p:spPr>
          <a:xfrm>
            <a:off x="530280" y="1874160"/>
            <a:ext cx="2495160" cy="2304720"/>
          </a:xfrm>
          <a:prstGeom prst="rect">
            <a:avLst/>
          </a:prstGeom>
          <a:ln w="0">
            <a:noFill/>
          </a:ln>
        </p:spPr>
      </p:pic>
      <p:sp>
        <p:nvSpPr>
          <p:cNvPr id="1251" name="Seta: para Baixo 3"/>
          <p:cNvSpPr/>
          <p:nvPr/>
        </p:nvSpPr>
        <p:spPr>
          <a:xfrm>
            <a:off x="7305840" y="2125800"/>
            <a:ext cx="236880" cy="8946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ea4e60"/>
          </a:solidFill>
          <a:ln>
            <a:solidFill>
              <a:srgbClr val="ffffff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/>
        </p:style>
      </p:sp>
      <p:grpSp>
        <p:nvGrpSpPr>
          <p:cNvPr id="1252" name="Agrupar 18"/>
          <p:cNvGrpSpPr/>
          <p:nvPr/>
        </p:nvGrpSpPr>
        <p:grpSpPr>
          <a:xfrm>
            <a:off x="7101720" y="2513520"/>
            <a:ext cx="1668960" cy="1668960"/>
            <a:chOff x="7101720" y="2513520"/>
            <a:chExt cx="1668960" cy="1668960"/>
          </a:xfrm>
        </p:grpSpPr>
        <p:pic>
          <p:nvPicPr>
            <p:cNvPr id="1253" name="Gráfico 2" descr="Banco de dados com preenchimento sólido"/>
            <p:cNvPicPr/>
            <p:nvPr/>
          </p:nvPicPr>
          <p:blipFill>
            <a:blip r:embed="rId2"/>
            <a:stretch/>
          </p:blipFill>
          <p:spPr>
            <a:xfrm>
              <a:off x="7351920" y="2513520"/>
              <a:ext cx="1418760" cy="15552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254" name="Gráfico 7" descr="Tabela com preenchimento sólido"/>
            <p:cNvPicPr/>
            <p:nvPr/>
          </p:nvPicPr>
          <p:blipFill>
            <a:blip r:embed="rId3"/>
            <a:stretch/>
          </p:blipFill>
          <p:spPr>
            <a:xfrm>
              <a:off x="7101720" y="3082320"/>
              <a:ext cx="1015200" cy="110016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1255" name="Agrupar 13"/>
          <p:cNvGrpSpPr/>
          <p:nvPr/>
        </p:nvGrpSpPr>
        <p:grpSpPr>
          <a:xfrm>
            <a:off x="3513240" y="2736360"/>
            <a:ext cx="3034080" cy="1229760"/>
            <a:chOff x="3513240" y="2736360"/>
            <a:chExt cx="3034080" cy="1229760"/>
          </a:xfrm>
        </p:grpSpPr>
        <p:pic>
          <p:nvPicPr>
            <p:cNvPr id="1256" name="Imagem 6" descr=""/>
            <p:cNvPicPr/>
            <p:nvPr/>
          </p:nvPicPr>
          <p:blipFill>
            <a:blip r:embed="rId4"/>
            <a:stretch/>
          </p:blipFill>
          <p:spPr>
            <a:xfrm>
              <a:off x="3513240" y="3067200"/>
              <a:ext cx="1269720" cy="8989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257" name="Imagem 10" descr="Uma imagem contendo placar, caneca, copo&#10;&#10;Descrição gerada automaticamente"/>
            <p:cNvPicPr/>
            <p:nvPr/>
          </p:nvPicPr>
          <p:blipFill>
            <a:blip r:embed="rId5"/>
            <a:stretch/>
          </p:blipFill>
          <p:spPr>
            <a:xfrm>
              <a:off x="4840920" y="3279600"/>
              <a:ext cx="1706400" cy="6336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258" name="Imagem 13" descr=""/>
            <p:cNvPicPr/>
            <p:nvPr/>
          </p:nvPicPr>
          <p:blipFill>
            <a:blip r:embed="rId6"/>
            <a:stretch/>
          </p:blipFill>
          <p:spPr>
            <a:xfrm>
              <a:off x="4464720" y="2736360"/>
              <a:ext cx="1488600" cy="437040"/>
            </a:xfrm>
            <a:prstGeom prst="rect">
              <a:avLst/>
            </a:prstGeom>
            <a:ln w="0">
              <a:noFill/>
            </a:ln>
          </p:spPr>
        </p:pic>
      </p:grpSp>
      <p:pic>
        <p:nvPicPr>
          <p:cNvPr id="1259" name="Gráfico 7" descr="Tabela com preenchimento sólido"/>
          <p:cNvPicPr/>
          <p:nvPr/>
        </p:nvPicPr>
        <p:blipFill>
          <a:blip r:embed="rId7"/>
          <a:stretch/>
        </p:blipFill>
        <p:spPr>
          <a:xfrm>
            <a:off x="1409760" y="4053960"/>
            <a:ext cx="1015200" cy="1100160"/>
          </a:xfrm>
          <a:prstGeom prst="rect">
            <a:avLst/>
          </a:prstGeom>
          <a:ln w="0">
            <a:noFill/>
          </a:ln>
        </p:spPr>
      </p:pic>
      <p:sp>
        <p:nvSpPr>
          <p:cNvPr id="1260" name="Seta: para Baixo 14"/>
          <p:cNvSpPr/>
          <p:nvPr/>
        </p:nvSpPr>
        <p:spPr>
          <a:xfrm rot="16200000">
            <a:off x="2841480" y="4185360"/>
            <a:ext cx="236880" cy="8946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ea4e60"/>
          </a:solidFill>
          <a:ln>
            <a:solidFill>
              <a:srgbClr val="ffffff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/>
        </p:style>
      </p:sp>
      <p:pic>
        <p:nvPicPr>
          <p:cNvPr id="1261" name="Gráfico 7" descr="Tabela com preenchimento sólido"/>
          <p:cNvPicPr/>
          <p:nvPr/>
        </p:nvPicPr>
        <p:blipFill>
          <a:blip r:embed="rId8"/>
          <a:stretch/>
        </p:blipFill>
        <p:spPr>
          <a:xfrm>
            <a:off x="3447720" y="4086360"/>
            <a:ext cx="1015200" cy="1100160"/>
          </a:xfrm>
          <a:prstGeom prst="rect">
            <a:avLst/>
          </a:prstGeom>
          <a:ln w="0">
            <a:noFill/>
          </a:ln>
        </p:spPr>
      </p:pic>
      <p:pic>
        <p:nvPicPr>
          <p:cNvPr id="1262" name="Gráfico 5" descr="Crachá com preenchimento sólido"/>
          <p:cNvPicPr/>
          <p:nvPr/>
        </p:nvPicPr>
        <p:blipFill>
          <a:blip r:embed="rId9"/>
          <a:stretch/>
        </p:blipFill>
        <p:spPr>
          <a:xfrm>
            <a:off x="3316680" y="4670280"/>
            <a:ext cx="407160" cy="407160"/>
          </a:xfrm>
          <a:prstGeom prst="rect">
            <a:avLst/>
          </a:prstGeom>
          <a:ln w="0">
            <a:noFill/>
          </a:ln>
        </p:spPr>
      </p:pic>
      <p:pic>
        <p:nvPicPr>
          <p:cNvPr id="1263" name="Gráfico 7" descr="Selo 1 com preenchimento sólido"/>
          <p:cNvPicPr/>
          <p:nvPr/>
        </p:nvPicPr>
        <p:blipFill>
          <a:blip r:embed="rId10"/>
          <a:stretch/>
        </p:blipFill>
        <p:spPr>
          <a:xfrm>
            <a:off x="1281600" y="4672800"/>
            <a:ext cx="407160" cy="407160"/>
          </a:xfrm>
          <a:prstGeom prst="rect">
            <a:avLst/>
          </a:prstGeom>
          <a:ln w="0">
            <a:noFill/>
          </a:ln>
        </p:spPr>
      </p:pic>
      <p:pic>
        <p:nvPicPr>
          <p:cNvPr id="1264" name="Imagem 11" descr="Ícone&#10;&#10;Descrição gerada automaticamente"/>
          <p:cNvPicPr/>
          <p:nvPr/>
        </p:nvPicPr>
        <p:blipFill>
          <a:blip r:embed="rId11"/>
          <a:stretch/>
        </p:blipFill>
        <p:spPr>
          <a:xfrm>
            <a:off x="5594400" y="4075560"/>
            <a:ext cx="1793880" cy="1003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728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5" name="Google Shape;196;p5"/>
          <p:cNvSpPr/>
          <p:nvPr/>
        </p:nvSpPr>
        <p:spPr>
          <a:xfrm>
            <a:off x="597960" y="1580760"/>
            <a:ext cx="7765920" cy="161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14000"/>
              </a:lnSpc>
              <a:buNone/>
            </a:pPr>
            <a:r>
              <a:rPr b="1" lang="en-US" sz="4400" spc="-1" strike="noStrike">
                <a:solidFill>
                  <a:srgbClr val="ea4e60"/>
                </a:solidFill>
                <a:latin typeface="Century Gothic"/>
                <a:ea typeface="Arial"/>
              </a:rPr>
              <a:t>Ganhos em utilizar Sistemas de Gerenciamento de Banco de Dados</a:t>
            </a:r>
            <a:endParaRPr b="0" lang="pt-BR" sz="4400" spc="-1" strike="noStrike">
              <a:latin typeface="Arial"/>
            </a:endParaRPr>
          </a:p>
        </p:txBody>
      </p:sp>
      <p:pic>
        <p:nvPicPr>
          <p:cNvPr id="1266" name="Google Shape;197;p5" descr=""/>
          <p:cNvPicPr/>
          <p:nvPr/>
        </p:nvPicPr>
        <p:blipFill>
          <a:blip r:embed="rId1"/>
          <a:stretch/>
        </p:blipFill>
        <p:spPr>
          <a:xfrm>
            <a:off x="8127360" y="120240"/>
            <a:ext cx="851040" cy="331200"/>
          </a:xfrm>
          <a:prstGeom prst="rect">
            <a:avLst/>
          </a:prstGeom>
          <a:ln w="0">
            <a:noFill/>
          </a:ln>
        </p:spPr>
      </p:pic>
      <p:sp>
        <p:nvSpPr>
          <p:cNvPr id="1267" name="PlaceHolder 1"/>
          <p:cNvSpPr>
            <a:spLocks noGrp="1"/>
          </p:cNvSpPr>
          <p:nvPr>
            <p:ph type="sldNum" idx="110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ea4e60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[</a:t>
            </a:r>
            <a:fld id="{33686092-FAF2-4015-9470-D5334DEEC234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grpSp>
        <p:nvGrpSpPr>
          <p:cNvPr id="1268" name="Agrupar 7"/>
          <p:cNvGrpSpPr/>
          <p:nvPr/>
        </p:nvGrpSpPr>
        <p:grpSpPr>
          <a:xfrm>
            <a:off x="7221240" y="3294000"/>
            <a:ext cx="1668600" cy="1644480"/>
            <a:chOff x="7221240" y="3294000"/>
            <a:chExt cx="1668600" cy="1644480"/>
          </a:xfrm>
        </p:grpSpPr>
        <p:pic>
          <p:nvPicPr>
            <p:cNvPr id="1269" name="Gráfico 2" descr="Banco de dados com preenchimento sólido"/>
            <p:cNvPicPr/>
            <p:nvPr/>
          </p:nvPicPr>
          <p:blipFill>
            <a:blip r:embed="rId2"/>
            <a:stretch/>
          </p:blipFill>
          <p:spPr>
            <a:xfrm>
              <a:off x="7471440" y="3294000"/>
              <a:ext cx="1418400" cy="15321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270" name="Gráfico 7" descr="Tabela com preenchimento sólido"/>
            <p:cNvPicPr/>
            <p:nvPr/>
          </p:nvPicPr>
          <p:blipFill>
            <a:blip r:embed="rId3"/>
            <a:stretch/>
          </p:blipFill>
          <p:spPr>
            <a:xfrm>
              <a:off x="7221240" y="3854520"/>
              <a:ext cx="1014840" cy="1083960"/>
            </a:xfrm>
            <a:prstGeom prst="rect">
              <a:avLst/>
            </a:prstGeom>
            <a:ln w="0">
              <a:noFill/>
            </a:ln>
          </p:spPr>
        </p:pic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1" name="Google Shape;232;g116d3f5ae16_1_0"/>
          <p:cNvSpPr/>
          <p:nvPr/>
        </p:nvSpPr>
        <p:spPr>
          <a:xfrm>
            <a:off x="565560" y="63648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5000"/>
              </a:lnSpc>
              <a:buNone/>
            </a:pPr>
            <a:r>
              <a:rPr b="1" lang="en-US" sz="4000" spc="-1" strike="noStrike">
                <a:solidFill>
                  <a:srgbClr val="ea4e60"/>
                </a:solidFill>
                <a:latin typeface="Century Gothic"/>
                <a:ea typeface="Arial"/>
              </a:rPr>
              <a:t>Ganhos com SGBD</a:t>
            </a:r>
            <a:endParaRPr b="0" lang="pt-BR" sz="4000" spc="-1" strike="noStrike">
              <a:latin typeface="Arial"/>
            </a:endParaRPr>
          </a:p>
        </p:txBody>
      </p:sp>
      <p:sp>
        <p:nvSpPr>
          <p:cNvPr id="1272" name="PlaceHolder 1"/>
          <p:cNvSpPr>
            <a:spLocks noGrp="1"/>
          </p:cNvSpPr>
          <p:nvPr>
            <p:ph type="sldNum" idx="111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3D83763C-3CCA-4F41-8536-1031164B31EF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sp>
        <p:nvSpPr>
          <p:cNvPr id="1273" name="Google Shape;231;g116d3f5ae16_1_0"/>
          <p:cNvSpPr/>
          <p:nvPr/>
        </p:nvSpPr>
        <p:spPr>
          <a:xfrm>
            <a:off x="3264120" y="2010240"/>
            <a:ext cx="5222520" cy="255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marL="343080" indent="-343080" algn="just">
              <a:lnSpc>
                <a:spcPct val="114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40a24"/>
                </a:solidFill>
                <a:latin typeface="Calibri"/>
                <a:ea typeface="Arial"/>
              </a:rPr>
              <a:t>Padronização</a:t>
            </a:r>
            <a:endParaRPr b="0" lang="pt-BR" sz="2000" spc="-1" strike="noStrike">
              <a:latin typeface="Arial"/>
            </a:endParaRPr>
          </a:p>
          <a:p>
            <a:pPr marL="343080" indent="-343080" algn="just">
              <a:lnSpc>
                <a:spcPct val="114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40a24"/>
                </a:solidFill>
                <a:latin typeface="Calibri"/>
                <a:ea typeface="Arial"/>
              </a:rPr>
              <a:t>Redução de tempo no desenvolvimento da aplicação</a:t>
            </a:r>
            <a:endParaRPr b="0" lang="pt-BR" sz="2000" spc="-1" strike="noStrike">
              <a:latin typeface="Arial"/>
            </a:endParaRPr>
          </a:p>
          <a:p>
            <a:pPr marL="343080" indent="-343080" algn="just">
              <a:lnSpc>
                <a:spcPct val="114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40a24"/>
                </a:solidFill>
                <a:latin typeface="Calibri"/>
                <a:ea typeface="Arial"/>
              </a:rPr>
              <a:t>Flexibilidade</a:t>
            </a:r>
            <a:endParaRPr b="0" lang="pt-BR" sz="2000" spc="-1" strike="noStrike">
              <a:latin typeface="Arial"/>
            </a:endParaRPr>
          </a:p>
          <a:p>
            <a:pPr marL="343080" indent="-343080" algn="just">
              <a:lnSpc>
                <a:spcPct val="114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40a24"/>
                </a:solidFill>
                <a:latin typeface="Calibri"/>
                <a:ea typeface="Arial"/>
              </a:rPr>
              <a:t>Disponibilidade de info atualizadas</a:t>
            </a:r>
            <a:endParaRPr b="0" lang="pt-BR" sz="2000" spc="-1" strike="noStrike">
              <a:latin typeface="Arial"/>
            </a:endParaRPr>
          </a:p>
          <a:p>
            <a:pPr marL="343080" indent="-343080" algn="just">
              <a:lnSpc>
                <a:spcPct val="114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40a24"/>
                </a:solidFill>
                <a:latin typeface="Calibri"/>
                <a:ea typeface="Arial"/>
              </a:rPr>
              <a:t>Economia com escalabilidade</a:t>
            </a:r>
            <a:endParaRPr b="0" lang="pt-BR" sz="2000" spc="-1" strike="noStrike">
              <a:latin typeface="Arial"/>
            </a:endParaRPr>
          </a:p>
        </p:txBody>
      </p:sp>
      <p:pic>
        <p:nvPicPr>
          <p:cNvPr id="1274" name="Imagem 4" descr="Ícone&#10;&#10;Descrição gerada automaticamente"/>
          <p:cNvPicPr/>
          <p:nvPr/>
        </p:nvPicPr>
        <p:blipFill>
          <a:blip r:embed="rId1"/>
          <a:stretch/>
        </p:blipFill>
        <p:spPr>
          <a:xfrm>
            <a:off x="568800" y="2371680"/>
            <a:ext cx="2142720" cy="1733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5" name="Imagem 5" descr=""/>
          <p:cNvPicPr/>
          <p:nvPr/>
        </p:nvPicPr>
        <p:blipFill>
          <a:blip r:embed="rId1"/>
          <a:stretch/>
        </p:blipFill>
        <p:spPr>
          <a:xfrm>
            <a:off x="6253200" y="77760"/>
            <a:ext cx="1579680" cy="1346760"/>
          </a:xfrm>
          <a:prstGeom prst="rect">
            <a:avLst/>
          </a:prstGeom>
          <a:ln w="0">
            <a:noFill/>
          </a:ln>
        </p:spPr>
      </p:pic>
      <p:sp>
        <p:nvSpPr>
          <p:cNvPr id="1276" name="Google Shape;232;g116d3f5ae16_1_0"/>
          <p:cNvSpPr/>
          <p:nvPr/>
        </p:nvSpPr>
        <p:spPr>
          <a:xfrm>
            <a:off x="565560" y="63648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5000"/>
              </a:lnSpc>
              <a:buNone/>
            </a:pPr>
            <a:r>
              <a:rPr b="1" lang="en-US" sz="4000" spc="-1" strike="noStrike">
                <a:solidFill>
                  <a:srgbClr val="ea4e60"/>
                </a:solidFill>
                <a:latin typeface="Century Gothic"/>
                <a:ea typeface="Arial"/>
              </a:rPr>
              <a:t>Ganhos com SGBD</a:t>
            </a:r>
            <a:endParaRPr b="0" lang="pt-BR" sz="4000" spc="-1" strike="noStrike">
              <a:latin typeface="Arial"/>
            </a:endParaRPr>
          </a:p>
        </p:txBody>
      </p:sp>
      <p:sp>
        <p:nvSpPr>
          <p:cNvPr id="1277" name="PlaceHolder 1"/>
          <p:cNvSpPr>
            <a:spLocks noGrp="1"/>
          </p:cNvSpPr>
          <p:nvPr>
            <p:ph type="sldNum" idx="112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D318A4C1-48E4-408C-B3DD-B27FFF1498E1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sp>
        <p:nvSpPr>
          <p:cNvPr id="1278" name="Google Shape;231;g116d3f5ae16_1_0"/>
          <p:cNvSpPr/>
          <p:nvPr/>
        </p:nvSpPr>
        <p:spPr>
          <a:xfrm>
            <a:off x="3264120" y="2010240"/>
            <a:ext cx="5222520" cy="255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marL="343080" indent="-343080" algn="just">
              <a:lnSpc>
                <a:spcPct val="114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40a24"/>
                </a:solidFill>
                <a:latin typeface="Calibri"/>
                <a:ea typeface="Arial"/>
              </a:rPr>
              <a:t>Padronização</a:t>
            </a:r>
            <a:endParaRPr b="0" lang="pt-BR" sz="2000" spc="-1" strike="noStrike">
              <a:latin typeface="Arial"/>
            </a:endParaRPr>
          </a:p>
          <a:p>
            <a:pPr marL="343080" indent="-343080" algn="just">
              <a:lnSpc>
                <a:spcPct val="114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a6a6a6"/>
                </a:solidFill>
                <a:latin typeface="Calibri"/>
                <a:ea typeface="Arial"/>
              </a:rPr>
              <a:t>Redução de tempo no desenvolvimento da aplicação</a:t>
            </a:r>
            <a:endParaRPr b="0" lang="pt-BR" sz="2000" spc="-1" strike="noStrike">
              <a:latin typeface="Arial"/>
            </a:endParaRPr>
          </a:p>
          <a:p>
            <a:pPr marL="343080" indent="-343080" algn="just">
              <a:lnSpc>
                <a:spcPct val="114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a6a6a6"/>
                </a:solidFill>
                <a:latin typeface="Calibri"/>
                <a:ea typeface="Arial"/>
              </a:rPr>
              <a:t>Flexibilidade</a:t>
            </a:r>
            <a:endParaRPr b="0" lang="pt-BR" sz="2000" spc="-1" strike="noStrike">
              <a:latin typeface="Arial"/>
            </a:endParaRPr>
          </a:p>
          <a:p>
            <a:pPr marL="343080" indent="-343080" algn="just">
              <a:lnSpc>
                <a:spcPct val="114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a6a6a6"/>
                </a:solidFill>
                <a:latin typeface="Calibri"/>
                <a:ea typeface="Arial"/>
              </a:rPr>
              <a:t>Disponibilidade de info atualizadas</a:t>
            </a:r>
            <a:endParaRPr b="0" lang="pt-BR" sz="2000" spc="-1" strike="noStrike">
              <a:latin typeface="Arial"/>
            </a:endParaRPr>
          </a:p>
          <a:p>
            <a:pPr marL="343080" indent="-343080" algn="just">
              <a:lnSpc>
                <a:spcPct val="114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a6a6a6"/>
                </a:solidFill>
                <a:latin typeface="Calibri"/>
                <a:ea typeface="Arial"/>
              </a:rPr>
              <a:t>Economia com escalabilidade</a:t>
            </a:r>
            <a:endParaRPr b="0" lang="pt-BR" sz="2000" spc="-1" strike="noStrike">
              <a:latin typeface="Arial"/>
            </a:endParaRPr>
          </a:p>
        </p:txBody>
      </p:sp>
      <p:pic>
        <p:nvPicPr>
          <p:cNvPr id="1279" name="Imagem 4" descr="Ícone&#10;&#10;Descrição gerada automaticamente"/>
          <p:cNvPicPr/>
          <p:nvPr/>
        </p:nvPicPr>
        <p:blipFill>
          <a:blip r:embed="rId2"/>
          <a:stretch/>
        </p:blipFill>
        <p:spPr>
          <a:xfrm>
            <a:off x="568800" y="2371680"/>
            <a:ext cx="2142720" cy="1733040"/>
          </a:xfrm>
          <a:prstGeom prst="rect">
            <a:avLst/>
          </a:prstGeom>
          <a:ln w="0">
            <a:noFill/>
          </a:ln>
        </p:spPr>
      </p:pic>
      <p:sp>
        <p:nvSpPr>
          <p:cNvPr id="1280" name="Balão de Fala: Retângulo com Cantos Arredondados 2"/>
          <p:cNvSpPr/>
          <p:nvPr/>
        </p:nvSpPr>
        <p:spPr>
          <a:xfrm>
            <a:off x="3437640" y="1323360"/>
            <a:ext cx="5058360" cy="581760"/>
          </a:xfrm>
          <a:prstGeom prst="wedgeRoundRectCallout">
            <a:avLst>
              <a:gd name="adj1" fmla="val -20833"/>
              <a:gd name="adj2" fmla="val 62500"/>
              <a:gd name="adj3" fmla="val 16667"/>
            </a:avLst>
          </a:prstGeom>
          <a:solidFill>
            <a:srgbClr val="ea4e60"/>
          </a:solidFill>
          <a:ln>
            <a:solidFill>
              <a:srgbClr val="ffffff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2000" spc="-1" strike="noStrike">
                <a:solidFill>
                  <a:srgbClr val="ffffff"/>
                </a:solidFill>
                <a:latin typeface="Calibri"/>
                <a:ea typeface="Arial"/>
              </a:rPr>
              <a:t>Entre databases dentro da organização. </a:t>
            </a:r>
            <a:endParaRPr b="0" lang="pt-BR" sz="2000" spc="-1" strike="noStrike">
              <a:latin typeface="Arial"/>
            </a:endParaRPr>
          </a:p>
        </p:txBody>
      </p:sp>
      <p:pic>
        <p:nvPicPr>
          <p:cNvPr id="1281" name="Imagem 6" descr="Ícone&#10;&#10;Descrição gerada automaticamente"/>
          <p:cNvPicPr/>
          <p:nvPr/>
        </p:nvPicPr>
        <p:blipFill>
          <a:blip r:embed="rId3"/>
          <a:stretch/>
        </p:blipFill>
        <p:spPr>
          <a:xfrm>
            <a:off x="6301440" y="2742120"/>
            <a:ext cx="2742840" cy="1542600"/>
          </a:xfrm>
          <a:prstGeom prst="rect">
            <a:avLst/>
          </a:prstGeom>
          <a:ln w="0">
            <a:noFill/>
          </a:ln>
        </p:spPr>
      </p:pic>
      <p:sp>
        <p:nvSpPr>
          <p:cNvPr id="1282" name="Retângulo: Cantos Arredondados 6"/>
          <p:cNvSpPr/>
          <p:nvPr/>
        </p:nvSpPr>
        <p:spPr>
          <a:xfrm>
            <a:off x="2977200" y="2691360"/>
            <a:ext cx="1693080" cy="5922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212121"/>
            </a:solidFill>
            <a:rou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Tipos de dados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1283" name="Retângulo: Cantos Arredondados 9"/>
          <p:cNvSpPr/>
          <p:nvPr/>
        </p:nvSpPr>
        <p:spPr>
          <a:xfrm>
            <a:off x="5675760" y="3866040"/>
            <a:ext cx="1788120" cy="28548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212121"/>
            </a:solidFill>
            <a:rou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Display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1284" name="Retângulo: Cantos Arredondados 10"/>
          <p:cNvSpPr/>
          <p:nvPr/>
        </p:nvSpPr>
        <p:spPr>
          <a:xfrm>
            <a:off x="6734160" y="4416480"/>
            <a:ext cx="1713960" cy="27468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212121"/>
            </a:solidFill>
            <a:rou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Relatórios</a:t>
            </a:r>
            <a:endParaRPr b="0" lang="pt-BR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5" name="Imagem 9" descr="Tabela&#10;&#10;Descrição gerada automaticamente"/>
          <p:cNvPicPr/>
          <p:nvPr/>
        </p:nvPicPr>
        <p:blipFill>
          <a:blip r:embed="rId1"/>
          <a:stretch/>
        </p:blipFill>
        <p:spPr>
          <a:xfrm>
            <a:off x="3942000" y="905400"/>
            <a:ext cx="4605480" cy="1863720"/>
          </a:xfrm>
          <a:prstGeom prst="rect">
            <a:avLst/>
          </a:prstGeom>
          <a:ln w="0">
            <a:noFill/>
          </a:ln>
        </p:spPr>
      </p:pic>
      <p:sp>
        <p:nvSpPr>
          <p:cNvPr id="1286" name="Google Shape;232;g116d3f5ae16_1_0"/>
          <p:cNvSpPr/>
          <p:nvPr/>
        </p:nvSpPr>
        <p:spPr>
          <a:xfrm>
            <a:off x="322200" y="636480"/>
            <a:ext cx="825984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5000"/>
              </a:lnSpc>
              <a:buNone/>
            </a:pPr>
            <a:r>
              <a:rPr b="1" lang="en-US" sz="4000" spc="-1" strike="noStrike">
                <a:solidFill>
                  <a:srgbClr val="ea4e60"/>
                </a:solidFill>
                <a:latin typeface="Century Gothic"/>
                <a:ea typeface="Century Gothic"/>
              </a:rPr>
              <a:t>Padronização</a:t>
            </a:r>
            <a:endParaRPr b="0" lang="pt-BR" sz="4000" spc="-1" strike="noStrike">
              <a:latin typeface="Arial"/>
            </a:endParaRPr>
          </a:p>
        </p:txBody>
      </p:sp>
      <p:sp>
        <p:nvSpPr>
          <p:cNvPr id="1287" name="PlaceHolder 1"/>
          <p:cNvSpPr>
            <a:spLocks noGrp="1"/>
          </p:cNvSpPr>
          <p:nvPr>
            <p:ph type="sldNum" idx="113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AD7C72C4-610F-41CE-A3D1-97218F19C108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pic>
        <p:nvPicPr>
          <p:cNvPr id="1288" name="Imagem 7" descr="Tabela&#10;&#10;Descrição gerada automaticamente"/>
          <p:cNvPicPr/>
          <p:nvPr/>
        </p:nvPicPr>
        <p:blipFill>
          <a:blip r:embed="rId2"/>
          <a:stretch/>
        </p:blipFill>
        <p:spPr>
          <a:xfrm>
            <a:off x="268920" y="3756240"/>
            <a:ext cx="4203360" cy="1385640"/>
          </a:xfrm>
          <a:prstGeom prst="rect">
            <a:avLst/>
          </a:prstGeom>
          <a:ln w="0">
            <a:noFill/>
          </a:ln>
        </p:spPr>
      </p:pic>
      <p:pic>
        <p:nvPicPr>
          <p:cNvPr id="1289" name="Imagem 11" descr="Tabela&#10;&#10;Descrição gerada automaticamente"/>
          <p:cNvPicPr/>
          <p:nvPr/>
        </p:nvPicPr>
        <p:blipFill>
          <a:blip r:embed="rId3"/>
          <a:stretch/>
        </p:blipFill>
        <p:spPr>
          <a:xfrm>
            <a:off x="322920" y="1554120"/>
            <a:ext cx="2656800" cy="1125000"/>
          </a:xfrm>
          <a:prstGeom prst="rect">
            <a:avLst/>
          </a:prstGeom>
          <a:ln w="0">
            <a:noFill/>
          </a:ln>
        </p:spPr>
      </p:pic>
      <p:pic>
        <p:nvPicPr>
          <p:cNvPr id="1290" name="Imagem 4" descr="Tabela&#10;&#10;Descrição gerada automaticamente"/>
          <p:cNvPicPr/>
          <p:nvPr/>
        </p:nvPicPr>
        <p:blipFill>
          <a:blip r:embed="rId4"/>
          <a:stretch/>
        </p:blipFill>
        <p:spPr>
          <a:xfrm>
            <a:off x="326880" y="2685600"/>
            <a:ext cx="3705840" cy="1068120"/>
          </a:xfrm>
          <a:prstGeom prst="rect">
            <a:avLst/>
          </a:prstGeom>
          <a:ln w="0">
            <a:noFill/>
          </a:ln>
        </p:spPr>
      </p:pic>
      <p:pic>
        <p:nvPicPr>
          <p:cNvPr id="1291" name="Imagem 10" descr="Tabela&#10;&#10;Descrição gerada automaticamente"/>
          <p:cNvPicPr/>
          <p:nvPr/>
        </p:nvPicPr>
        <p:blipFill>
          <a:blip r:embed="rId5"/>
          <a:stretch/>
        </p:blipFill>
        <p:spPr>
          <a:xfrm>
            <a:off x="4574520" y="2961360"/>
            <a:ext cx="4012560" cy="2125800"/>
          </a:xfrm>
          <a:prstGeom prst="rect">
            <a:avLst/>
          </a:prstGeom>
          <a:ln w="0">
            <a:noFill/>
          </a:ln>
        </p:spPr>
      </p:pic>
      <p:sp>
        <p:nvSpPr>
          <p:cNvPr id="1292" name="Balão de Fala: Retângulo com Cantos Arredondados 1"/>
          <p:cNvSpPr/>
          <p:nvPr/>
        </p:nvSpPr>
        <p:spPr>
          <a:xfrm>
            <a:off x="5374080" y="804960"/>
            <a:ext cx="2412720" cy="317160"/>
          </a:xfrm>
          <a:prstGeom prst="wedgeRoundRectCallout">
            <a:avLst>
              <a:gd name="adj1" fmla="val -20833"/>
              <a:gd name="adj2" fmla="val 62500"/>
              <a:gd name="adj3" fmla="val 16667"/>
            </a:avLst>
          </a:prstGeom>
          <a:solidFill>
            <a:srgbClr val="ea4e60"/>
          </a:solidFill>
          <a:ln>
            <a:solidFill>
              <a:srgbClr val="ffffff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ffffff"/>
                </a:solidFill>
                <a:latin typeface="Arial"/>
                <a:ea typeface="Arial"/>
              </a:rPr>
              <a:t>Estrutura definida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1293" name="Texto Explicativo: Seta para Baixo 2"/>
          <p:cNvSpPr/>
          <p:nvPr/>
        </p:nvSpPr>
        <p:spPr>
          <a:xfrm>
            <a:off x="865800" y="3691440"/>
            <a:ext cx="1513080" cy="539280"/>
          </a:xfrm>
          <a:prstGeom prst="downArrowCallout">
            <a:avLst>
              <a:gd name="adj1" fmla="val 25000"/>
              <a:gd name="adj2" fmla="val 25000"/>
              <a:gd name="adj3" fmla="val 25000"/>
              <a:gd name="adj4" fmla="val 64977"/>
            </a:avLst>
          </a:prstGeom>
          <a:solidFill>
            <a:srgbClr val="ea4e60"/>
          </a:solidFill>
          <a:ln>
            <a:solidFill>
              <a:srgbClr val="ffffff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ffffff"/>
                </a:solidFill>
                <a:latin typeface="Arial"/>
                <a:ea typeface="Arial"/>
              </a:rPr>
              <a:t>Tipo de dados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1294" name="Retângulo: Cantos Arredondados 4"/>
          <p:cNvSpPr/>
          <p:nvPr/>
        </p:nvSpPr>
        <p:spPr>
          <a:xfrm>
            <a:off x="6347880" y="2685960"/>
            <a:ext cx="2645640" cy="454680"/>
          </a:xfrm>
          <a:prstGeom prst="roundRect">
            <a:avLst>
              <a:gd name="adj" fmla="val 16667"/>
            </a:avLst>
          </a:prstGeom>
          <a:solidFill>
            <a:srgbClr val="ea4e60"/>
          </a:solidFill>
          <a:ln>
            <a:solidFill>
              <a:srgbClr val="ffffff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ffffff"/>
                </a:solidFill>
                <a:latin typeface="Arial"/>
                <a:ea typeface="Arial"/>
              </a:rPr>
              <a:t>Base dos relatórios</a:t>
            </a:r>
            <a:endParaRPr b="0" lang="pt-BR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232;g116d3f5ae16_1_0"/>
          <p:cNvSpPr/>
          <p:nvPr/>
        </p:nvSpPr>
        <p:spPr>
          <a:xfrm>
            <a:off x="565560" y="63648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5000"/>
              </a:lnSpc>
              <a:buNone/>
            </a:pPr>
            <a:r>
              <a:rPr b="1" lang="en-US" sz="4000" spc="-1" strike="noStrike">
                <a:solidFill>
                  <a:srgbClr val="ea4e60"/>
                </a:solidFill>
                <a:latin typeface="Century Gothic"/>
                <a:ea typeface="Arial"/>
              </a:rPr>
              <a:t>Ganhos com SGBD</a:t>
            </a:r>
            <a:endParaRPr b="0" lang="pt-BR" sz="4000" spc="-1" strike="noStrike">
              <a:latin typeface="Arial"/>
            </a:endParaRPr>
          </a:p>
        </p:txBody>
      </p:sp>
      <p:sp>
        <p:nvSpPr>
          <p:cNvPr id="1296" name="PlaceHolder 1"/>
          <p:cNvSpPr>
            <a:spLocks noGrp="1"/>
          </p:cNvSpPr>
          <p:nvPr>
            <p:ph type="sldNum" idx="114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2714EA95-1145-4697-A396-192556A82AE6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sp>
        <p:nvSpPr>
          <p:cNvPr id="1297" name="Google Shape;231;g116d3f5ae16_1_0"/>
          <p:cNvSpPr/>
          <p:nvPr/>
        </p:nvSpPr>
        <p:spPr>
          <a:xfrm>
            <a:off x="3264120" y="2010240"/>
            <a:ext cx="5222520" cy="255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marL="343080" indent="-343080" algn="just">
              <a:lnSpc>
                <a:spcPct val="114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a6a6a6"/>
                </a:solidFill>
                <a:latin typeface="Calibri"/>
                <a:ea typeface="Arial"/>
              </a:rPr>
              <a:t>Padronização</a:t>
            </a:r>
            <a:endParaRPr b="0" lang="pt-BR" sz="2000" spc="-1" strike="noStrike">
              <a:latin typeface="Arial"/>
            </a:endParaRPr>
          </a:p>
          <a:p>
            <a:pPr marL="343080" indent="-343080" algn="just">
              <a:lnSpc>
                <a:spcPct val="114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40a24"/>
                </a:solidFill>
                <a:latin typeface="Calibri"/>
                <a:ea typeface="Arial"/>
              </a:rPr>
              <a:t>Redução de tempo no desenvolvimento da aplicação</a:t>
            </a:r>
            <a:endParaRPr b="0" lang="pt-BR" sz="2000" spc="-1" strike="noStrike">
              <a:latin typeface="Arial"/>
            </a:endParaRPr>
          </a:p>
          <a:p>
            <a:pPr marL="343080" indent="-343080" algn="just">
              <a:lnSpc>
                <a:spcPct val="114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a6a6a6"/>
                </a:solidFill>
                <a:latin typeface="Calibri"/>
                <a:ea typeface="Arial"/>
              </a:rPr>
              <a:t>Flexibilidade</a:t>
            </a:r>
            <a:endParaRPr b="0" lang="pt-BR" sz="2000" spc="-1" strike="noStrike">
              <a:latin typeface="Arial"/>
            </a:endParaRPr>
          </a:p>
          <a:p>
            <a:pPr marL="343080" indent="-343080" algn="just">
              <a:lnSpc>
                <a:spcPct val="114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a6a6a6"/>
                </a:solidFill>
                <a:latin typeface="Calibri"/>
                <a:ea typeface="Arial"/>
              </a:rPr>
              <a:t>Disponibilidade de info atualizadas</a:t>
            </a:r>
            <a:endParaRPr b="0" lang="pt-BR" sz="2000" spc="-1" strike="noStrike">
              <a:latin typeface="Arial"/>
            </a:endParaRPr>
          </a:p>
          <a:p>
            <a:pPr marL="343080" indent="-343080" algn="just">
              <a:lnSpc>
                <a:spcPct val="114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a6a6a6"/>
                </a:solidFill>
                <a:latin typeface="Calibri"/>
                <a:ea typeface="Arial"/>
              </a:rPr>
              <a:t>Economia com escalabilidade</a:t>
            </a:r>
            <a:endParaRPr b="0" lang="pt-BR" sz="2000" spc="-1" strike="noStrike">
              <a:latin typeface="Arial"/>
            </a:endParaRPr>
          </a:p>
        </p:txBody>
      </p:sp>
      <p:pic>
        <p:nvPicPr>
          <p:cNvPr id="1298" name="Imagem 4" descr="Ícone&#10;&#10;Descrição gerada automaticamente"/>
          <p:cNvPicPr/>
          <p:nvPr/>
        </p:nvPicPr>
        <p:blipFill>
          <a:blip r:embed="rId1"/>
          <a:stretch/>
        </p:blipFill>
        <p:spPr>
          <a:xfrm>
            <a:off x="568800" y="2371680"/>
            <a:ext cx="2142720" cy="1733040"/>
          </a:xfrm>
          <a:prstGeom prst="rect">
            <a:avLst/>
          </a:prstGeom>
          <a:ln w="0">
            <a:noFill/>
          </a:ln>
        </p:spPr>
      </p:pic>
      <p:sp>
        <p:nvSpPr>
          <p:cNvPr id="1299" name="Balão de Fala: Retângulo com Cantos Arredondados 2"/>
          <p:cNvSpPr/>
          <p:nvPr/>
        </p:nvSpPr>
        <p:spPr>
          <a:xfrm>
            <a:off x="3871440" y="1746720"/>
            <a:ext cx="4910400" cy="687600"/>
          </a:xfrm>
          <a:prstGeom prst="wedgeRoundRectCallout">
            <a:avLst>
              <a:gd name="adj1" fmla="val -20833"/>
              <a:gd name="adj2" fmla="val 62500"/>
              <a:gd name="adj3" fmla="val 16667"/>
            </a:avLst>
          </a:prstGeom>
          <a:solidFill>
            <a:srgbClr val="ed7d31"/>
          </a:solidFill>
          <a:ln>
            <a:solidFill>
              <a:srgbClr val="ffffff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2000" spc="-1" strike="noStrike">
                <a:solidFill>
                  <a:srgbClr val="ffffff"/>
                </a:solidFill>
                <a:latin typeface="Calibri"/>
                <a:ea typeface="Arial"/>
              </a:rPr>
              <a:t>Features do app descontinuadas: </a:t>
            </a:r>
            <a:r>
              <a:rPr b="1" lang="pt-BR" sz="2000" spc="-1" strike="noStrike">
                <a:solidFill>
                  <a:srgbClr val="ffffff"/>
                </a:solidFill>
                <a:latin typeface="Calibri"/>
                <a:ea typeface="Arial"/>
              </a:rPr>
              <a:t>retrieval</a:t>
            </a:r>
            <a:endParaRPr b="0" lang="pt-BR" sz="2000" spc="-1" strike="noStrike">
              <a:latin typeface="Arial"/>
            </a:endParaRPr>
          </a:p>
        </p:txBody>
      </p:sp>
      <p:pic>
        <p:nvPicPr>
          <p:cNvPr id="1300" name="Imagem 6" descr="Ícone&#10;&#10;Descrição gerada automaticamente"/>
          <p:cNvPicPr/>
          <p:nvPr/>
        </p:nvPicPr>
        <p:blipFill>
          <a:blip r:embed="rId2"/>
          <a:stretch/>
        </p:blipFill>
        <p:spPr>
          <a:xfrm>
            <a:off x="6968160" y="2953800"/>
            <a:ext cx="2044440" cy="1151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Imagem 7" descr="Uma imagem contendo Diagrama&#10;&#10;Descrição gerada automaticamente"/>
          <p:cNvPicPr/>
          <p:nvPr/>
        </p:nvPicPr>
        <p:blipFill>
          <a:blip r:embed="rId1"/>
          <a:srcRect l="0" t="3517" r="641" b="-872"/>
          <a:stretch/>
        </p:blipFill>
        <p:spPr>
          <a:xfrm>
            <a:off x="7093440" y="2265480"/>
            <a:ext cx="1674720" cy="1205280"/>
          </a:xfrm>
          <a:prstGeom prst="rect">
            <a:avLst/>
          </a:prstGeom>
          <a:ln w="0">
            <a:noFill/>
          </a:ln>
        </p:spPr>
      </p:pic>
      <p:sp>
        <p:nvSpPr>
          <p:cNvPr id="235" name="Google Shape;232;g116d3f5ae16_1_0"/>
          <p:cNvSpPr/>
          <p:nvPr/>
        </p:nvSpPr>
        <p:spPr>
          <a:xfrm>
            <a:off x="565560" y="63648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5000"/>
              </a:lnSpc>
              <a:buNone/>
            </a:pPr>
            <a:r>
              <a:rPr b="1" lang="en-US" sz="4000" spc="-1" strike="noStrike">
                <a:solidFill>
                  <a:srgbClr val="ea4e60"/>
                </a:solidFill>
                <a:latin typeface="Century Gothic"/>
                <a:ea typeface="Century Gothic"/>
              </a:rPr>
              <a:t>Natureza Auto-descritiva</a:t>
            </a:r>
            <a:endParaRPr b="0" lang="pt-BR" sz="4000" spc="-1" strike="noStrike">
              <a:latin typeface="Arial"/>
            </a:endParaRPr>
          </a:p>
        </p:txBody>
      </p:sp>
      <p:sp>
        <p:nvSpPr>
          <p:cNvPr id="236" name="PlaceHolder 1"/>
          <p:cNvSpPr>
            <a:spLocks noGrp="1"/>
          </p:cNvSpPr>
          <p:nvPr>
            <p:ph type="sldNum" idx="16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36A4C418-7456-4DBC-B888-83EC1AD2E903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pic>
        <p:nvPicPr>
          <p:cNvPr id="237" name="Imagem 3" descr="Uma imagem contendo Ícone&#10;&#10;Descrição gerada automaticamente"/>
          <p:cNvPicPr/>
          <p:nvPr/>
        </p:nvPicPr>
        <p:blipFill>
          <a:blip r:embed="rId2"/>
          <a:stretch/>
        </p:blipFill>
        <p:spPr>
          <a:xfrm>
            <a:off x="1151640" y="2090160"/>
            <a:ext cx="1869480" cy="1803960"/>
          </a:xfrm>
          <a:prstGeom prst="rect">
            <a:avLst/>
          </a:prstGeom>
          <a:ln w="0">
            <a:noFill/>
          </a:ln>
        </p:spPr>
      </p:pic>
      <p:sp>
        <p:nvSpPr>
          <p:cNvPr id="238" name="Retângulo: Cantos Arredondados 3"/>
          <p:cNvSpPr/>
          <p:nvPr/>
        </p:nvSpPr>
        <p:spPr>
          <a:xfrm>
            <a:off x="3963960" y="2168640"/>
            <a:ext cx="3072960" cy="905400"/>
          </a:xfrm>
          <a:prstGeom prst="roundRect">
            <a:avLst>
              <a:gd name="adj" fmla="val 16667"/>
            </a:avLst>
          </a:prstGeom>
          <a:solidFill>
            <a:srgbClr val="78909c"/>
          </a:solidFill>
          <a:ln>
            <a:solidFill>
              <a:srgbClr val="ffffff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2000" spc="-1" strike="noStrike">
                <a:solidFill>
                  <a:srgbClr val="ffffff"/>
                </a:solidFill>
                <a:latin typeface="Calibri"/>
                <a:ea typeface="Arial"/>
              </a:rPr>
              <a:t>Descrição da estrutura </a:t>
            </a:r>
            <a:endParaRPr b="0" lang="pt-BR" sz="20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pt-BR" sz="2000" spc="-1" strike="noStrike">
                <a:solidFill>
                  <a:srgbClr val="ffffff"/>
                </a:solidFill>
                <a:latin typeface="Calibri"/>
                <a:ea typeface="Arial"/>
              </a:rPr>
              <a:t>e constrains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239" name="Retângulo: Cantos Arredondados 6"/>
          <p:cNvSpPr/>
          <p:nvPr/>
        </p:nvSpPr>
        <p:spPr>
          <a:xfrm>
            <a:off x="3963960" y="3214440"/>
            <a:ext cx="3126600" cy="603360"/>
          </a:xfrm>
          <a:prstGeom prst="roundRect">
            <a:avLst>
              <a:gd name="adj" fmla="val 16667"/>
            </a:avLst>
          </a:prstGeom>
          <a:solidFill>
            <a:srgbClr val="78909c"/>
          </a:solidFill>
          <a:ln>
            <a:solidFill>
              <a:srgbClr val="ffffff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2000" spc="-1" strike="noStrike">
                <a:solidFill>
                  <a:srgbClr val="ffffff"/>
                </a:solidFill>
                <a:latin typeface="Calibri"/>
                <a:ea typeface="Arial"/>
              </a:rPr>
              <a:t>DB schema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240" name="Chave Esquerda 4"/>
          <p:cNvSpPr/>
          <p:nvPr/>
        </p:nvSpPr>
        <p:spPr>
          <a:xfrm>
            <a:off x="3246120" y="2127960"/>
            <a:ext cx="474120" cy="1692720"/>
          </a:xfrm>
          <a:prstGeom prst="leftBrace">
            <a:avLst>
              <a:gd name="adj1" fmla="val 8333"/>
              <a:gd name="adj2" fmla="val 50000"/>
            </a:avLst>
          </a:prstGeom>
          <a:noFill/>
          <a:ln w="28575">
            <a:solidFill>
              <a:srgbClr val="ea4e6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1" name="Imagem 4" descr="Ícone&#10;&#10;Descrição gerada automaticamente"/>
          <p:cNvPicPr/>
          <p:nvPr/>
        </p:nvPicPr>
        <p:blipFill>
          <a:blip r:embed="rId1"/>
          <a:stretch/>
        </p:blipFill>
        <p:spPr>
          <a:xfrm>
            <a:off x="7151760" y="3027960"/>
            <a:ext cx="1486440" cy="2050560"/>
          </a:xfrm>
          <a:prstGeom prst="rect">
            <a:avLst/>
          </a:prstGeom>
          <a:ln w="0">
            <a:noFill/>
          </a:ln>
        </p:spPr>
      </p:pic>
      <p:sp>
        <p:nvSpPr>
          <p:cNvPr id="1302" name="Google Shape;232;g116d3f5ae16_1_0"/>
          <p:cNvSpPr/>
          <p:nvPr/>
        </p:nvSpPr>
        <p:spPr>
          <a:xfrm>
            <a:off x="565560" y="63648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5000"/>
              </a:lnSpc>
              <a:buNone/>
            </a:pPr>
            <a:r>
              <a:rPr b="1" lang="en-US" sz="4000" spc="-1" strike="noStrike">
                <a:solidFill>
                  <a:srgbClr val="ea4e60"/>
                </a:solidFill>
                <a:latin typeface="Century Gothic"/>
                <a:ea typeface="Arial"/>
              </a:rPr>
              <a:t>Ganhos com SGBD</a:t>
            </a:r>
            <a:endParaRPr b="0" lang="pt-BR" sz="4000" spc="-1" strike="noStrike">
              <a:latin typeface="Arial"/>
            </a:endParaRPr>
          </a:p>
        </p:txBody>
      </p:sp>
      <p:sp>
        <p:nvSpPr>
          <p:cNvPr id="1303" name="PlaceHolder 1"/>
          <p:cNvSpPr>
            <a:spLocks noGrp="1"/>
          </p:cNvSpPr>
          <p:nvPr>
            <p:ph type="sldNum" idx="115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0E1AF50C-772D-4E54-A827-7B1C24E800E8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sp>
        <p:nvSpPr>
          <p:cNvPr id="1304" name="Google Shape;231;g116d3f5ae16_1_0"/>
          <p:cNvSpPr/>
          <p:nvPr/>
        </p:nvSpPr>
        <p:spPr>
          <a:xfrm>
            <a:off x="3264120" y="2010240"/>
            <a:ext cx="5222520" cy="255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marL="343080" indent="-343080" algn="just">
              <a:lnSpc>
                <a:spcPct val="114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a6a6a6"/>
                </a:solidFill>
                <a:latin typeface="Calibri"/>
                <a:ea typeface="Arial"/>
              </a:rPr>
              <a:t>Padronização</a:t>
            </a:r>
            <a:endParaRPr b="0" lang="pt-BR" sz="2000" spc="-1" strike="noStrike">
              <a:latin typeface="Arial"/>
            </a:endParaRPr>
          </a:p>
          <a:p>
            <a:pPr marL="343080" indent="-343080" algn="just">
              <a:lnSpc>
                <a:spcPct val="114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bfbfbf"/>
                </a:solidFill>
                <a:latin typeface="Calibri"/>
                <a:ea typeface="Arial"/>
              </a:rPr>
              <a:t>Redução de tempo no desenvolvimento da aplicação</a:t>
            </a:r>
            <a:endParaRPr b="0" lang="pt-BR" sz="2000" spc="-1" strike="noStrike">
              <a:latin typeface="Arial"/>
            </a:endParaRPr>
          </a:p>
          <a:p>
            <a:pPr marL="343080" indent="-343080" algn="just">
              <a:lnSpc>
                <a:spcPct val="114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40a24"/>
                </a:solidFill>
                <a:latin typeface="Calibri"/>
                <a:ea typeface="Arial"/>
              </a:rPr>
              <a:t>Flexibilidade</a:t>
            </a:r>
            <a:endParaRPr b="0" lang="pt-BR" sz="2000" spc="-1" strike="noStrike">
              <a:latin typeface="Arial"/>
            </a:endParaRPr>
          </a:p>
          <a:p>
            <a:pPr marL="343080" indent="-343080" algn="just">
              <a:lnSpc>
                <a:spcPct val="114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a6a6a6"/>
                </a:solidFill>
                <a:latin typeface="Calibri"/>
                <a:ea typeface="Arial"/>
              </a:rPr>
              <a:t>Disponibilidade de info atualizadas</a:t>
            </a:r>
            <a:endParaRPr b="0" lang="pt-BR" sz="2000" spc="-1" strike="noStrike">
              <a:latin typeface="Arial"/>
            </a:endParaRPr>
          </a:p>
          <a:p>
            <a:pPr marL="343080" indent="-343080" algn="just">
              <a:lnSpc>
                <a:spcPct val="114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a6a6a6"/>
                </a:solidFill>
                <a:latin typeface="Calibri"/>
                <a:ea typeface="Arial"/>
              </a:rPr>
              <a:t>Economia com escalabilidade</a:t>
            </a:r>
            <a:endParaRPr b="0" lang="pt-BR" sz="2000" spc="-1" strike="noStrike">
              <a:latin typeface="Arial"/>
            </a:endParaRPr>
          </a:p>
        </p:txBody>
      </p:sp>
      <p:pic>
        <p:nvPicPr>
          <p:cNvPr id="1305" name="Imagem 4" descr="Ícone&#10;&#10;Descrição gerada automaticamente"/>
          <p:cNvPicPr/>
          <p:nvPr/>
        </p:nvPicPr>
        <p:blipFill>
          <a:blip r:embed="rId2"/>
          <a:stretch/>
        </p:blipFill>
        <p:spPr>
          <a:xfrm>
            <a:off x="568800" y="2371680"/>
            <a:ext cx="2142720" cy="1733040"/>
          </a:xfrm>
          <a:prstGeom prst="rect">
            <a:avLst/>
          </a:prstGeom>
          <a:ln w="0">
            <a:noFill/>
          </a:ln>
        </p:spPr>
      </p:pic>
      <p:graphicFrame>
        <p:nvGraphicFramePr>
          <p:cNvPr id="3" name="Diagram3"/>
          <p:cNvGraphicFramePr/>
          <p:nvPr>
            <p:extLst>
              <p:ext uri="{D42A27DB-BD31-4B8C-83A1-F6EECF244321}">
                <p14:modId xmlns:p14="http://schemas.microsoft.com/office/powerpoint/2010/main" val="196274340"/>
              </p:ext>
            </p:extLst>
          </p:nvPr>
        </p:nvGraphicFramePr>
        <p:xfrm>
          <a:off x="5778360" y="298440"/>
          <a:ext cx="2296080" cy="1974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6" name="Imagem 4" descr="Ícone&#10;&#10;Descrição gerada automaticamente"/>
          <p:cNvPicPr/>
          <p:nvPr/>
        </p:nvPicPr>
        <p:blipFill>
          <a:blip r:embed="rId1"/>
          <a:stretch/>
        </p:blipFill>
        <p:spPr>
          <a:xfrm>
            <a:off x="7151760" y="3027960"/>
            <a:ext cx="1486440" cy="2050560"/>
          </a:xfrm>
          <a:prstGeom prst="rect">
            <a:avLst/>
          </a:prstGeom>
          <a:ln w="0">
            <a:noFill/>
          </a:ln>
        </p:spPr>
      </p:pic>
      <p:sp>
        <p:nvSpPr>
          <p:cNvPr id="1307" name="Google Shape;232;g116d3f5ae16_1_0"/>
          <p:cNvSpPr/>
          <p:nvPr/>
        </p:nvSpPr>
        <p:spPr>
          <a:xfrm>
            <a:off x="565560" y="63648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5000"/>
              </a:lnSpc>
              <a:buNone/>
            </a:pPr>
            <a:r>
              <a:rPr b="1" lang="en-US" sz="4000" spc="-1" strike="noStrike">
                <a:solidFill>
                  <a:srgbClr val="ea4e60"/>
                </a:solidFill>
                <a:latin typeface="Century Gothic"/>
                <a:ea typeface="Arial"/>
              </a:rPr>
              <a:t>Ganhos com SGBD</a:t>
            </a:r>
            <a:endParaRPr b="0" lang="pt-BR" sz="4000" spc="-1" strike="noStrike">
              <a:latin typeface="Arial"/>
            </a:endParaRPr>
          </a:p>
        </p:txBody>
      </p:sp>
      <p:sp>
        <p:nvSpPr>
          <p:cNvPr id="1308" name="PlaceHolder 1"/>
          <p:cNvSpPr>
            <a:spLocks noGrp="1"/>
          </p:cNvSpPr>
          <p:nvPr>
            <p:ph type="sldNum" idx="116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3DA4A886-24C1-4CAB-A414-15AC8C7F3CCF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sp>
        <p:nvSpPr>
          <p:cNvPr id="1309" name="Google Shape;231;g116d3f5ae16_1_0"/>
          <p:cNvSpPr/>
          <p:nvPr/>
        </p:nvSpPr>
        <p:spPr>
          <a:xfrm>
            <a:off x="3264120" y="2010240"/>
            <a:ext cx="5222520" cy="255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marL="343080" indent="-343080" algn="just">
              <a:lnSpc>
                <a:spcPct val="114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a6a6a6"/>
                </a:solidFill>
                <a:latin typeface="Calibri"/>
                <a:ea typeface="Arial"/>
              </a:rPr>
              <a:t>Padronização</a:t>
            </a:r>
            <a:endParaRPr b="0" lang="pt-BR" sz="2000" spc="-1" strike="noStrike">
              <a:latin typeface="Arial"/>
            </a:endParaRPr>
          </a:p>
          <a:p>
            <a:pPr marL="343080" indent="-343080" algn="just">
              <a:lnSpc>
                <a:spcPct val="114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bfbfbf"/>
                </a:solidFill>
                <a:latin typeface="Calibri"/>
                <a:ea typeface="Arial"/>
              </a:rPr>
              <a:t>Redução de tempo no desenvolvimento da aplicação</a:t>
            </a:r>
            <a:endParaRPr b="0" lang="pt-BR" sz="2000" spc="-1" strike="noStrike">
              <a:latin typeface="Arial"/>
            </a:endParaRPr>
          </a:p>
          <a:p>
            <a:pPr marL="343080" indent="-343080" algn="just">
              <a:lnSpc>
                <a:spcPct val="114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40a24"/>
                </a:solidFill>
                <a:latin typeface="Calibri"/>
                <a:ea typeface="Arial"/>
              </a:rPr>
              <a:t>Flexibilidade</a:t>
            </a:r>
            <a:endParaRPr b="0" lang="pt-BR" sz="2000" spc="-1" strike="noStrike">
              <a:latin typeface="Arial"/>
            </a:endParaRPr>
          </a:p>
          <a:p>
            <a:pPr marL="343080" indent="-343080" algn="just">
              <a:lnSpc>
                <a:spcPct val="114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a6a6a6"/>
                </a:solidFill>
                <a:latin typeface="Calibri"/>
                <a:ea typeface="Arial"/>
              </a:rPr>
              <a:t>Disponibilidade de info atualizadas</a:t>
            </a:r>
            <a:endParaRPr b="0" lang="pt-BR" sz="2000" spc="-1" strike="noStrike">
              <a:latin typeface="Arial"/>
            </a:endParaRPr>
          </a:p>
          <a:p>
            <a:pPr marL="343080" indent="-343080" algn="just">
              <a:lnSpc>
                <a:spcPct val="114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a6a6a6"/>
                </a:solidFill>
                <a:latin typeface="Calibri"/>
                <a:ea typeface="Arial"/>
              </a:rPr>
              <a:t>Economia com escalabilidade</a:t>
            </a:r>
            <a:endParaRPr b="0" lang="pt-BR" sz="2000" spc="-1" strike="noStrike">
              <a:latin typeface="Arial"/>
            </a:endParaRPr>
          </a:p>
        </p:txBody>
      </p:sp>
      <p:pic>
        <p:nvPicPr>
          <p:cNvPr id="1310" name="Imagem 4" descr="Ícone&#10;&#10;Descrição gerada automaticamente"/>
          <p:cNvPicPr/>
          <p:nvPr/>
        </p:nvPicPr>
        <p:blipFill>
          <a:blip r:embed="rId2"/>
          <a:stretch/>
        </p:blipFill>
        <p:spPr>
          <a:xfrm>
            <a:off x="568800" y="2371680"/>
            <a:ext cx="2142720" cy="1733040"/>
          </a:xfrm>
          <a:prstGeom prst="rect">
            <a:avLst/>
          </a:prstGeom>
          <a:ln w="0">
            <a:noFill/>
          </a:ln>
        </p:spPr>
      </p:pic>
      <p:graphicFrame>
        <p:nvGraphicFramePr>
          <p:cNvPr id="4" name="Diagram4"/>
          <p:cNvGraphicFramePr/>
          <p:nvPr>
            <p:extLst>
              <p:ext uri="{D42A27DB-BD31-4B8C-83A1-F6EECF244321}">
                <p14:modId xmlns:p14="http://schemas.microsoft.com/office/powerpoint/2010/main" val="1980709948"/>
              </p:ext>
            </p:extLst>
          </p:nvPr>
        </p:nvGraphicFramePr>
        <p:xfrm>
          <a:off x="5778360" y="298440"/>
          <a:ext cx="2296080" cy="1974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311" name="Balão de Fala: Retângulo com Cantos Arredondados 18"/>
          <p:cNvSpPr/>
          <p:nvPr/>
        </p:nvSpPr>
        <p:spPr>
          <a:xfrm>
            <a:off x="4098960" y="2620080"/>
            <a:ext cx="2285640" cy="623880"/>
          </a:xfrm>
          <a:prstGeom prst="wedgeRoundRectCallout">
            <a:avLst>
              <a:gd name="adj1" fmla="val -20833"/>
              <a:gd name="adj2" fmla="val 62500"/>
              <a:gd name="adj3" fmla="val 16667"/>
            </a:avLst>
          </a:prstGeom>
          <a:solidFill>
            <a:srgbClr val="0097a7"/>
          </a:solidFill>
          <a:ln>
            <a:solidFill>
              <a:srgbClr val="ffffff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ffffff"/>
                </a:solidFill>
                <a:latin typeface="Calibri"/>
                <a:ea typeface="Calibri"/>
              </a:rPr>
              <a:t>Novo requisito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2" name="Imagem 9" descr="Tabela&#10;&#10;Descrição gerada automaticamente"/>
          <p:cNvPicPr/>
          <p:nvPr/>
        </p:nvPicPr>
        <p:blipFill>
          <a:blip r:embed="rId1"/>
          <a:stretch/>
        </p:blipFill>
        <p:spPr>
          <a:xfrm>
            <a:off x="3942000" y="905400"/>
            <a:ext cx="4605480" cy="1863720"/>
          </a:xfrm>
          <a:prstGeom prst="rect">
            <a:avLst/>
          </a:prstGeom>
          <a:ln w="0">
            <a:noFill/>
          </a:ln>
        </p:spPr>
      </p:pic>
      <p:sp>
        <p:nvSpPr>
          <p:cNvPr id="1313" name="Google Shape;232;g116d3f5ae16_1_0"/>
          <p:cNvSpPr/>
          <p:nvPr/>
        </p:nvSpPr>
        <p:spPr>
          <a:xfrm>
            <a:off x="322200" y="636480"/>
            <a:ext cx="825984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5000"/>
              </a:lnSpc>
              <a:buNone/>
            </a:pPr>
            <a:r>
              <a:rPr b="1" lang="en-US" sz="4000" spc="-1" strike="noStrike">
                <a:solidFill>
                  <a:srgbClr val="ea4e60"/>
                </a:solidFill>
                <a:latin typeface="Century Gothic"/>
                <a:ea typeface="Century Gothic"/>
              </a:rPr>
              <a:t>Time</a:t>
            </a:r>
            <a:endParaRPr b="0" lang="pt-BR" sz="4000" spc="-1" strike="noStrike">
              <a:latin typeface="Arial"/>
            </a:endParaRPr>
          </a:p>
        </p:txBody>
      </p:sp>
      <p:sp>
        <p:nvSpPr>
          <p:cNvPr id="1314" name="PlaceHolder 1"/>
          <p:cNvSpPr>
            <a:spLocks noGrp="1"/>
          </p:cNvSpPr>
          <p:nvPr>
            <p:ph type="sldNum" idx="117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CABC4932-E0C6-4257-A5E0-40D5A1565CB3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pic>
        <p:nvPicPr>
          <p:cNvPr id="1315" name="Imagem 7" descr="Tabela&#10;&#10;Descrição gerada automaticamente"/>
          <p:cNvPicPr/>
          <p:nvPr/>
        </p:nvPicPr>
        <p:blipFill>
          <a:blip r:embed="rId2"/>
          <a:stretch/>
        </p:blipFill>
        <p:spPr>
          <a:xfrm>
            <a:off x="268920" y="3756240"/>
            <a:ext cx="4203360" cy="1385640"/>
          </a:xfrm>
          <a:prstGeom prst="rect">
            <a:avLst/>
          </a:prstGeom>
          <a:ln w="0">
            <a:noFill/>
          </a:ln>
        </p:spPr>
      </p:pic>
      <p:pic>
        <p:nvPicPr>
          <p:cNvPr id="1316" name="Imagem 11" descr="Tabela&#10;&#10;Descrição gerada automaticamente"/>
          <p:cNvPicPr/>
          <p:nvPr/>
        </p:nvPicPr>
        <p:blipFill>
          <a:blip r:embed="rId3"/>
          <a:stretch/>
        </p:blipFill>
        <p:spPr>
          <a:xfrm>
            <a:off x="322920" y="1554120"/>
            <a:ext cx="2656800" cy="1125000"/>
          </a:xfrm>
          <a:prstGeom prst="rect">
            <a:avLst/>
          </a:prstGeom>
          <a:ln w="0">
            <a:noFill/>
          </a:ln>
        </p:spPr>
      </p:pic>
      <p:pic>
        <p:nvPicPr>
          <p:cNvPr id="1317" name="Imagem 4" descr="Tabela&#10;&#10;Descrição gerada automaticamente"/>
          <p:cNvPicPr/>
          <p:nvPr/>
        </p:nvPicPr>
        <p:blipFill>
          <a:blip r:embed="rId4"/>
          <a:stretch/>
        </p:blipFill>
        <p:spPr>
          <a:xfrm>
            <a:off x="326880" y="2685600"/>
            <a:ext cx="3705840" cy="1068120"/>
          </a:xfrm>
          <a:prstGeom prst="rect">
            <a:avLst/>
          </a:prstGeom>
          <a:ln w="0">
            <a:noFill/>
          </a:ln>
        </p:spPr>
      </p:pic>
      <p:pic>
        <p:nvPicPr>
          <p:cNvPr id="1318" name="Imagem 10" descr="Tabela&#10;&#10;Descrição gerada automaticamente"/>
          <p:cNvPicPr/>
          <p:nvPr/>
        </p:nvPicPr>
        <p:blipFill>
          <a:blip r:embed="rId5"/>
          <a:stretch/>
        </p:blipFill>
        <p:spPr>
          <a:xfrm>
            <a:off x="4574520" y="2961360"/>
            <a:ext cx="4012560" cy="2125800"/>
          </a:xfrm>
          <a:prstGeom prst="rect">
            <a:avLst/>
          </a:prstGeom>
          <a:ln w="0">
            <a:noFill/>
          </a:ln>
        </p:spPr>
      </p:pic>
      <p:sp>
        <p:nvSpPr>
          <p:cNvPr id="1319" name="Texto Explicativo: Seta para Baixo 2"/>
          <p:cNvSpPr/>
          <p:nvPr/>
        </p:nvSpPr>
        <p:spPr>
          <a:xfrm>
            <a:off x="2008800" y="2252160"/>
            <a:ext cx="3026520" cy="645120"/>
          </a:xfrm>
          <a:prstGeom prst="downArrowCallout">
            <a:avLst>
              <a:gd name="adj1" fmla="val 25000"/>
              <a:gd name="adj2" fmla="val 25000"/>
              <a:gd name="adj3" fmla="val 25000"/>
              <a:gd name="adj4" fmla="val 64977"/>
            </a:avLst>
          </a:prstGeom>
          <a:solidFill>
            <a:srgbClr val="ea4e60"/>
          </a:solidFill>
          <a:ln>
            <a:solidFill>
              <a:srgbClr val="ffffff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ffffff"/>
                </a:solidFill>
                <a:latin typeface="Arial"/>
                <a:ea typeface="Arial"/>
              </a:rPr>
              <a:t>Adicionar ano que cursou matéria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1320" name="Texto Explicativo: Seta para Baixo 11"/>
          <p:cNvSpPr/>
          <p:nvPr/>
        </p:nvSpPr>
        <p:spPr>
          <a:xfrm>
            <a:off x="167040" y="3342240"/>
            <a:ext cx="2010600" cy="645120"/>
          </a:xfrm>
          <a:prstGeom prst="downArrowCallout">
            <a:avLst>
              <a:gd name="adj1" fmla="val 25000"/>
              <a:gd name="adj2" fmla="val 25000"/>
              <a:gd name="adj3" fmla="val 25000"/>
              <a:gd name="adj4" fmla="val 64977"/>
            </a:avLst>
          </a:prstGeom>
          <a:solidFill>
            <a:srgbClr val="ea4e60"/>
          </a:solidFill>
          <a:ln>
            <a:solidFill>
              <a:srgbClr val="ffffff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ffffff"/>
                </a:solidFill>
                <a:latin typeface="Arial"/>
                <a:ea typeface="Arial"/>
              </a:rPr>
              <a:t>Adicionar coordenador</a:t>
            </a:r>
            <a:endParaRPr b="0" lang="pt-BR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232;g116d3f5ae16_1_0"/>
          <p:cNvSpPr/>
          <p:nvPr/>
        </p:nvSpPr>
        <p:spPr>
          <a:xfrm>
            <a:off x="565560" y="63648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5000"/>
              </a:lnSpc>
              <a:buNone/>
            </a:pPr>
            <a:r>
              <a:rPr b="1" lang="en-US" sz="4000" spc="-1" strike="noStrike">
                <a:solidFill>
                  <a:srgbClr val="ea4e60"/>
                </a:solidFill>
                <a:latin typeface="Century Gothic"/>
                <a:ea typeface="Arial"/>
              </a:rPr>
              <a:t>Ganhos com SGBD</a:t>
            </a:r>
            <a:endParaRPr b="0" lang="pt-BR" sz="4000" spc="-1" strike="noStrike">
              <a:latin typeface="Arial"/>
            </a:endParaRPr>
          </a:p>
        </p:txBody>
      </p:sp>
      <p:sp>
        <p:nvSpPr>
          <p:cNvPr id="1322" name="PlaceHolder 1"/>
          <p:cNvSpPr>
            <a:spLocks noGrp="1"/>
          </p:cNvSpPr>
          <p:nvPr>
            <p:ph type="sldNum" idx="118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4790BF12-33E0-4E8B-93FC-2B1092C37C74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sp>
        <p:nvSpPr>
          <p:cNvPr id="1323" name="Google Shape;231;g116d3f5ae16_1_0"/>
          <p:cNvSpPr/>
          <p:nvPr/>
        </p:nvSpPr>
        <p:spPr>
          <a:xfrm>
            <a:off x="3264120" y="2010240"/>
            <a:ext cx="5222520" cy="255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marL="343080" indent="-343080" algn="just">
              <a:lnSpc>
                <a:spcPct val="114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a6a6a6"/>
                </a:solidFill>
                <a:latin typeface="Calibri"/>
                <a:ea typeface="Arial"/>
              </a:rPr>
              <a:t>Padronização</a:t>
            </a:r>
            <a:endParaRPr b="0" lang="pt-BR" sz="2000" spc="-1" strike="noStrike">
              <a:latin typeface="Arial"/>
            </a:endParaRPr>
          </a:p>
          <a:p>
            <a:pPr marL="343080" indent="-343080" algn="just">
              <a:lnSpc>
                <a:spcPct val="114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bfbfbf"/>
                </a:solidFill>
                <a:latin typeface="Calibri"/>
                <a:ea typeface="Arial"/>
              </a:rPr>
              <a:t>Redução de tempo no desenvolvimento da aplicação</a:t>
            </a:r>
            <a:endParaRPr b="0" lang="pt-BR" sz="2000" spc="-1" strike="noStrike">
              <a:latin typeface="Arial"/>
            </a:endParaRPr>
          </a:p>
          <a:p>
            <a:pPr marL="343080" indent="-343080" algn="just">
              <a:lnSpc>
                <a:spcPct val="114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bfbfbf"/>
                </a:solidFill>
                <a:latin typeface="Calibri"/>
                <a:ea typeface="Arial"/>
              </a:rPr>
              <a:t>Flexibilidade</a:t>
            </a:r>
            <a:endParaRPr b="0" lang="pt-BR" sz="2000" spc="-1" strike="noStrike">
              <a:latin typeface="Arial"/>
            </a:endParaRPr>
          </a:p>
          <a:p>
            <a:pPr marL="343080" indent="-343080" algn="just">
              <a:lnSpc>
                <a:spcPct val="114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40a24"/>
                </a:solidFill>
                <a:latin typeface="Calibri"/>
                <a:ea typeface="Arial"/>
              </a:rPr>
              <a:t>Disponibilidade de info up-to-date</a:t>
            </a:r>
            <a:endParaRPr b="0" lang="pt-BR" sz="2000" spc="-1" strike="noStrike">
              <a:latin typeface="Arial"/>
            </a:endParaRPr>
          </a:p>
          <a:p>
            <a:pPr marL="343080" indent="-343080" algn="just">
              <a:lnSpc>
                <a:spcPct val="114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a6a6a6"/>
                </a:solidFill>
                <a:latin typeface="Calibri"/>
                <a:ea typeface="Arial"/>
              </a:rPr>
              <a:t>Economia com escalabilidade</a:t>
            </a:r>
            <a:endParaRPr b="0" lang="pt-BR" sz="2000" spc="-1" strike="noStrike">
              <a:latin typeface="Arial"/>
            </a:endParaRPr>
          </a:p>
        </p:txBody>
      </p:sp>
      <p:pic>
        <p:nvPicPr>
          <p:cNvPr id="1324" name="Imagem 4" descr="Ícone&#10;&#10;Descrição gerada automaticamente"/>
          <p:cNvPicPr/>
          <p:nvPr/>
        </p:nvPicPr>
        <p:blipFill>
          <a:blip r:embed="rId1"/>
          <a:stretch/>
        </p:blipFill>
        <p:spPr>
          <a:xfrm>
            <a:off x="568800" y="2371680"/>
            <a:ext cx="2142720" cy="1733040"/>
          </a:xfrm>
          <a:prstGeom prst="rect">
            <a:avLst/>
          </a:prstGeom>
          <a:ln w="0">
            <a:noFill/>
          </a:ln>
        </p:spPr>
      </p:pic>
      <p:sp>
        <p:nvSpPr>
          <p:cNvPr id="1325" name="Balão de Fala: Retângulo com Cantos Arredondados 18"/>
          <p:cNvSpPr/>
          <p:nvPr/>
        </p:nvSpPr>
        <p:spPr>
          <a:xfrm>
            <a:off x="4299840" y="3128040"/>
            <a:ext cx="2677320" cy="581760"/>
          </a:xfrm>
          <a:prstGeom prst="wedgeRoundRectCallout">
            <a:avLst>
              <a:gd name="adj1" fmla="val -20833"/>
              <a:gd name="adj2" fmla="val 62500"/>
              <a:gd name="adj3" fmla="val 16667"/>
            </a:avLst>
          </a:prstGeom>
          <a:solidFill>
            <a:srgbClr val="212121"/>
          </a:solidFill>
          <a:ln>
            <a:solidFill>
              <a:srgbClr val="ffffff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ffffff"/>
                </a:solidFill>
                <a:latin typeface="Calibri"/>
                <a:ea typeface="Arial"/>
              </a:rPr>
              <a:t>Update imediato</a:t>
            </a:r>
            <a:endParaRPr b="0" lang="pt-BR" sz="1800" spc="-1" strike="noStrike">
              <a:latin typeface="Arial"/>
            </a:endParaRPr>
          </a:p>
        </p:txBody>
      </p:sp>
      <p:pic>
        <p:nvPicPr>
          <p:cNvPr id="1326" name="Imagem 4" descr="Interface gráfica do usuário&#10;&#10;Descrição gerada automaticamente"/>
          <p:cNvPicPr/>
          <p:nvPr/>
        </p:nvPicPr>
        <p:blipFill>
          <a:blip r:embed="rId2"/>
          <a:stretch/>
        </p:blipFill>
        <p:spPr>
          <a:xfrm>
            <a:off x="5412240" y="424440"/>
            <a:ext cx="3335400" cy="1891800"/>
          </a:xfrm>
          <a:prstGeom prst="rect">
            <a:avLst/>
          </a:prstGeom>
          <a:ln w="0">
            <a:noFill/>
          </a:ln>
        </p:spPr>
      </p:pic>
      <p:pic>
        <p:nvPicPr>
          <p:cNvPr id="1327" name="Imagem 5" descr=""/>
          <p:cNvPicPr/>
          <p:nvPr/>
        </p:nvPicPr>
        <p:blipFill>
          <a:blip r:embed="rId3"/>
          <a:stretch/>
        </p:blipFill>
        <p:spPr>
          <a:xfrm>
            <a:off x="6904440" y="3525480"/>
            <a:ext cx="2351160" cy="13204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8" name="Imagem 8" descr=""/>
          <p:cNvPicPr/>
          <p:nvPr/>
        </p:nvPicPr>
        <p:blipFill>
          <a:blip r:embed="rId1"/>
          <a:stretch/>
        </p:blipFill>
        <p:spPr>
          <a:xfrm>
            <a:off x="141120" y="1356840"/>
            <a:ext cx="1156320" cy="1212480"/>
          </a:xfrm>
          <a:prstGeom prst="rect">
            <a:avLst/>
          </a:prstGeom>
          <a:ln w="0">
            <a:noFill/>
          </a:ln>
        </p:spPr>
      </p:pic>
      <p:sp>
        <p:nvSpPr>
          <p:cNvPr id="1329" name="Google Shape;232;g116d3f5ae16_1_0"/>
          <p:cNvSpPr/>
          <p:nvPr/>
        </p:nvSpPr>
        <p:spPr>
          <a:xfrm>
            <a:off x="565560" y="63648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5000"/>
              </a:lnSpc>
              <a:buNone/>
            </a:pPr>
            <a:r>
              <a:rPr b="1" lang="en-US" sz="4000" spc="-1" strike="noStrike">
                <a:solidFill>
                  <a:srgbClr val="ea4e60"/>
                </a:solidFill>
                <a:latin typeface="Century Gothic"/>
                <a:ea typeface="Arial"/>
              </a:rPr>
              <a:t>Ganhos com SGBD</a:t>
            </a:r>
            <a:endParaRPr b="0" lang="pt-BR" sz="4000" spc="-1" strike="noStrike">
              <a:latin typeface="Arial"/>
            </a:endParaRPr>
          </a:p>
        </p:txBody>
      </p:sp>
      <p:sp>
        <p:nvSpPr>
          <p:cNvPr id="1330" name="PlaceHolder 1"/>
          <p:cNvSpPr>
            <a:spLocks noGrp="1"/>
          </p:cNvSpPr>
          <p:nvPr>
            <p:ph type="sldNum" idx="119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3993EE88-792C-42FD-AECA-0B8C29756224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sp>
        <p:nvSpPr>
          <p:cNvPr id="1331" name="Google Shape;231;g116d3f5ae16_1_0"/>
          <p:cNvSpPr/>
          <p:nvPr/>
        </p:nvSpPr>
        <p:spPr>
          <a:xfrm>
            <a:off x="3264120" y="2010240"/>
            <a:ext cx="5222520" cy="255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marL="343080" indent="-343080" algn="just">
              <a:lnSpc>
                <a:spcPct val="114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a6a6a6"/>
                </a:solidFill>
                <a:latin typeface="Calibri"/>
                <a:ea typeface="Arial"/>
              </a:rPr>
              <a:t>Padronização</a:t>
            </a:r>
            <a:endParaRPr b="0" lang="pt-BR" sz="2000" spc="-1" strike="noStrike">
              <a:latin typeface="Arial"/>
            </a:endParaRPr>
          </a:p>
          <a:p>
            <a:pPr marL="343080" indent="-343080" algn="just">
              <a:lnSpc>
                <a:spcPct val="114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bfbfbf"/>
                </a:solidFill>
                <a:latin typeface="Calibri"/>
                <a:ea typeface="Arial"/>
              </a:rPr>
              <a:t>Redução de tempo no desenvolvimento da aplicação</a:t>
            </a:r>
            <a:endParaRPr b="0" lang="pt-BR" sz="2000" spc="-1" strike="noStrike">
              <a:latin typeface="Arial"/>
            </a:endParaRPr>
          </a:p>
          <a:p>
            <a:pPr marL="343080" indent="-343080" algn="just">
              <a:lnSpc>
                <a:spcPct val="114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bfbfbf"/>
                </a:solidFill>
                <a:latin typeface="Calibri"/>
                <a:ea typeface="Arial"/>
              </a:rPr>
              <a:t>Flexibilidade</a:t>
            </a:r>
            <a:endParaRPr b="0" lang="pt-BR" sz="2000" spc="-1" strike="noStrike">
              <a:latin typeface="Arial"/>
            </a:endParaRPr>
          </a:p>
          <a:p>
            <a:pPr marL="343080" indent="-343080" algn="just">
              <a:lnSpc>
                <a:spcPct val="114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bfbfbf"/>
                </a:solidFill>
                <a:latin typeface="Calibri"/>
                <a:ea typeface="Arial"/>
              </a:rPr>
              <a:t>Disponibilidade de info up-to-date</a:t>
            </a:r>
            <a:endParaRPr b="0" lang="pt-BR" sz="2000" spc="-1" strike="noStrike">
              <a:latin typeface="Arial"/>
            </a:endParaRPr>
          </a:p>
          <a:p>
            <a:pPr marL="343080" indent="-343080" algn="just">
              <a:lnSpc>
                <a:spcPct val="114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Arial"/>
              </a:rPr>
              <a:t>Economia de escala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1332" name="Balão de Fala: Retângulo com Cantos Arredondados 18"/>
          <p:cNvSpPr/>
          <p:nvPr/>
        </p:nvSpPr>
        <p:spPr>
          <a:xfrm>
            <a:off x="3971880" y="3530160"/>
            <a:ext cx="3185280" cy="581760"/>
          </a:xfrm>
          <a:prstGeom prst="wedgeRoundRectCallout">
            <a:avLst>
              <a:gd name="adj1" fmla="val -20833"/>
              <a:gd name="adj2" fmla="val 62500"/>
              <a:gd name="adj3" fmla="val 16667"/>
            </a:avLst>
          </a:prstGeom>
          <a:solidFill>
            <a:srgbClr val="780707"/>
          </a:solidFill>
          <a:ln>
            <a:solidFill>
              <a:srgbClr val="ffffff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ffffff"/>
                </a:solidFill>
                <a:latin typeface="Calibri"/>
                <a:ea typeface="Arial"/>
              </a:rPr>
              <a:t>Operacional &amp; Gerenciamento</a:t>
            </a:r>
            <a:endParaRPr b="0" lang="pt-BR" sz="1800" spc="-1" strike="noStrike">
              <a:latin typeface="Arial"/>
            </a:endParaRPr>
          </a:p>
        </p:txBody>
      </p:sp>
      <p:pic>
        <p:nvPicPr>
          <p:cNvPr id="1333" name="Imagem 6" descr="Ícone&#10;&#10;Descrição gerada automaticamente"/>
          <p:cNvPicPr/>
          <p:nvPr/>
        </p:nvPicPr>
        <p:blipFill>
          <a:blip r:embed="rId2"/>
          <a:srcRect l="12501" t="0" r="41666" b="-688"/>
          <a:stretch/>
        </p:blipFill>
        <p:spPr>
          <a:xfrm>
            <a:off x="6714000" y="3006720"/>
            <a:ext cx="561600" cy="706680"/>
          </a:xfrm>
          <a:prstGeom prst="rect">
            <a:avLst/>
          </a:prstGeom>
          <a:ln w="0">
            <a:noFill/>
          </a:ln>
        </p:spPr>
      </p:pic>
      <p:pic>
        <p:nvPicPr>
          <p:cNvPr id="1334" name="Imagem 7" descr="Uma imagem contendo Ícone&#10;&#10;Descrição gerada automaticamente"/>
          <p:cNvPicPr/>
          <p:nvPr/>
        </p:nvPicPr>
        <p:blipFill>
          <a:blip r:embed="rId3"/>
          <a:stretch/>
        </p:blipFill>
        <p:spPr>
          <a:xfrm>
            <a:off x="5295960" y="297360"/>
            <a:ext cx="3621240" cy="2040120"/>
          </a:xfrm>
          <a:prstGeom prst="rect">
            <a:avLst/>
          </a:prstGeom>
          <a:ln w="0">
            <a:noFill/>
          </a:ln>
        </p:spPr>
      </p:pic>
      <p:sp>
        <p:nvSpPr>
          <p:cNvPr id="1335" name="Retângulo: Cantos Arredondados 10"/>
          <p:cNvSpPr/>
          <p:nvPr/>
        </p:nvSpPr>
        <p:spPr>
          <a:xfrm>
            <a:off x="7332120" y="2008800"/>
            <a:ext cx="1597680" cy="3276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002060"/>
            </a:solidFill>
            <a:rou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/>
        </p:style>
        <p:txBody>
          <a:bodyPr numCol="1" spcCol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</a:rPr>
              <a:t>Consolidação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1336" name="Balão de Fala: Retângulo com Cantos Arredondados 11"/>
          <p:cNvSpPr/>
          <p:nvPr/>
        </p:nvSpPr>
        <p:spPr>
          <a:xfrm>
            <a:off x="7400880" y="4165200"/>
            <a:ext cx="1280160" cy="497160"/>
          </a:xfrm>
          <a:prstGeom prst="wedgeRoundRectCallout">
            <a:avLst>
              <a:gd name="adj1" fmla="val -20833"/>
              <a:gd name="adj2" fmla="val 62500"/>
              <a:gd name="adj3" fmla="val 16667"/>
            </a:avLst>
          </a:prstGeom>
          <a:solidFill>
            <a:srgbClr val="ffffff"/>
          </a:solidFill>
          <a:ln>
            <a:solidFill>
              <a:srgbClr val="780707"/>
            </a:solidFill>
            <a:rou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Calibri"/>
              </a:rPr>
              <a:t>Overlap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337" name="Seta: para Baixo 12"/>
          <p:cNvSpPr/>
          <p:nvPr/>
        </p:nvSpPr>
        <p:spPr>
          <a:xfrm>
            <a:off x="7208280" y="2971440"/>
            <a:ext cx="380520" cy="9522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97a7"/>
          </a:solidFill>
          <a:ln>
            <a:solidFill>
              <a:srgbClr val="ffffff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/>
        </p:style>
      </p:sp>
      <p:sp>
        <p:nvSpPr>
          <p:cNvPr id="1338" name="Seta: para Baixo 13"/>
          <p:cNvSpPr/>
          <p:nvPr/>
        </p:nvSpPr>
        <p:spPr>
          <a:xfrm>
            <a:off x="8467920" y="3966480"/>
            <a:ext cx="232560" cy="69804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97a7"/>
          </a:solidFill>
          <a:ln>
            <a:solidFill>
              <a:srgbClr val="ffffff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/>
        </p:style>
      </p:sp>
      <p:pic>
        <p:nvPicPr>
          <p:cNvPr id="1339" name="Imagem 9" descr="Ícone&#10;&#10;Descrição gerada automaticamente"/>
          <p:cNvPicPr/>
          <p:nvPr/>
        </p:nvPicPr>
        <p:blipFill>
          <a:blip r:embed="rId4"/>
          <a:stretch/>
        </p:blipFill>
        <p:spPr>
          <a:xfrm>
            <a:off x="1686600" y="4168080"/>
            <a:ext cx="1410480" cy="743760"/>
          </a:xfrm>
          <a:prstGeom prst="rect">
            <a:avLst/>
          </a:prstGeom>
          <a:ln w="0">
            <a:noFill/>
          </a:ln>
        </p:spPr>
      </p:pic>
      <p:pic>
        <p:nvPicPr>
          <p:cNvPr id="1340" name="Imagem 14" descr=""/>
          <p:cNvPicPr/>
          <p:nvPr/>
        </p:nvPicPr>
        <p:blipFill>
          <a:blip r:embed="rId5"/>
          <a:srcRect l="12430" t="0" r="22589" b="-509"/>
          <a:stretch/>
        </p:blipFill>
        <p:spPr>
          <a:xfrm>
            <a:off x="596880" y="2128320"/>
            <a:ext cx="2435400" cy="21034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728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" name="Google Shape;196;p5"/>
          <p:cNvSpPr/>
          <p:nvPr/>
        </p:nvSpPr>
        <p:spPr>
          <a:xfrm>
            <a:off x="597960" y="1580760"/>
            <a:ext cx="7765920" cy="161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14000"/>
              </a:lnSpc>
              <a:buNone/>
            </a:pPr>
            <a:r>
              <a:rPr b="1" lang="en-US" sz="4400" spc="-1" strike="noStrike">
                <a:solidFill>
                  <a:srgbClr val="ea4e60"/>
                </a:solidFill>
                <a:latin typeface="Century Gothic"/>
                <a:ea typeface="Arial"/>
              </a:rPr>
              <a:t>Quando não usar um SGBD?</a:t>
            </a:r>
            <a:endParaRPr b="0" lang="pt-BR" sz="4400" spc="-1" strike="noStrike">
              <a:latin typeface="Arial"/>
            </a:endParaRPr>
          </a:p>
        </p:txBody>
      </p:sp>
      <p:pic>
        <p:nvPicPr>
          <p:cNvPr id="1342" name="Google Shape;197;p5" descr=""/>
          <p:cNvPicPr/>
          <p:nvPr/>
        </p:nvPicPr>
        <p:blipFill>
          <a:blip r:embed="rId1"/>
          <a:stretch/>
        </p:blipFill>
        <p:spPr>
          <a:xfrm>
            <a:off x="8127360" y="120240"/>
            <a:ext cx="851040" cy="331200"/>
          </a:xfrm>
          <a:prstGeom prst="rect">
            <a:avLst/>
          </a:prstGeom>
          <a:ln w="0">
            <a:noFill/>
          </a:ln>
        </p:spPr>
      </p:pic>
      <p:sp>
        <p:nvSpPr>
          <p:cNvPr id="1343" name="PlaceHolder 1"/>
          <p:cNvSpPr>
            <a:spLocks noGrp="1"/>
          </p:cNvSpPr>
          <p:nvPr>
            <p:ph type="sldNum" idx="120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ea4e60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[</a:t>
            </a:r>
            <a:fld id="{0DEFCE75-B6B6-4DF5-BE25-F132D4E86C7D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grpSp>
        <p:nvGrpSpPr>
          <p:cNvPr id="1344" name="Agrupar 7"/>
          <p:cNvGrpSpPr/>
          <p:nvPr/>
        </p:nvGrpSpPr>
        <p:grpSpPr>
          <a:xfrm>
            <a:off x="7221240" y="3294000"/>
            <a:ext cx="1668600" cy="1644480"/>
            <a:chOff x="7221240" y="3294000"/>
            <a:chExt cx="1668600" cy="1644480"/>
          </a:xfrm>
        </p:grpSpPr>
        <p:pic>
          <p:nvPicPr>
            <p:cNvPr id="1345" name="Gráfico 2" descr="Banco de dados com preenchimento sólido"/>
            <p:cNvPicPr/>
            <p:nvPr/>
          </p:nvPicPr>
          <p:blipFill>
            <a:blip r:embed="rId2"/>
            <a:stretch/>
          </p:blipFill>
          <p:spPr>
            <a:xfrm>
              <a:off x="7471440" y="3294000"/>
              <a:ext cx="1418400" cy="15321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346" name="Gráfico 7" descr="Tabela com preenchimento sólido"/>
            <p:cNvPicPr/>
            <p:nvPr/>
          </p:nvPicPr>
          <p:blipFill>
            <a:blip r:embed="rId3"/>
            <a:stretch/>
          </p:blipFill>
          <p:spPr>
            <a:xfrm>
              <a:off x="7221240" y="3854520"/>
              <a:ext cx="1014840" cy="1083960"/>
            </a:xfrm>
            <a:prstGeom prst="rect">
              <a:avLst/>
            </a:prstGeom>
            <a:ln w="0">
              <a:noFill/>
            </a:ln>
          </p:spPr>
        </p:pic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232;g116d3f5ae16_1_0"/>
          <p:cNvSpPr/>
          <p:nvPr/>
        </p:nvSpPr>
        <p:spPr>
          <a:xfrm>
            <a:off x="565560" y="63648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5000"/>
              </a:lnSpc>
              <a:buNone/>
            </a:pPr>
            <a:r>
              <a:rPr b="1" lang="en-US" sz="4000" spc="-1" strike="noStrike">
                <a:solidFill>
                  <a:srgbClr val="ea4e60"/>
                </a:solidFill>
                <a:latin typeface="Century Gothic"/>
                <a:ea typeface="Arial"/>
              </a:rPr>
              <a:t>Not use!</a:t>
            </a:r>
            <a:endParaRPr b="0" lang="pt-BR" sz="4000" spc="-1" strike="noStrike">
              <a:latin typeface="Arial"/>
            </a:endParaRPr>
          </a:p>
        </p:txBody>
      </p:sp>
      <p:sp>
        <p:nvSpPr>
          <p:cNvPr id="1348" name="PlaceHolder 1"/>
          <p:cNvSpPr>
            <a:spLocks noGrp="1"/>
          </p:cNvSpPr>
          <p:nvPr>
            <p:ph type="sldNum" idx="121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46814B2E-E19C-43C7-B6ED-AF7093F42DE1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pic>
        <p:nvPicPr>
          <p:cNvPr id="1349" name="Imagem 4" descr=""/>
          <p:cNvPicPr/>
          <p:nvPr/>
        </p:nvPicPr>
        <p:blipFill>
          <a:blip r:embed="rId1"/>
          <a:stretch/>
        </p:blipFill>
        <p:spPr>
          <a:xfrm>
            <a:off x="46440" y="2343240"/>
            <a:ext cx="2742840" cy="2742840"/>
          </a:xfrm>
          <a:prstGeom prst="rect">
            <a:avLst/>
          </a:prstGeom>
          <a:ln w="0">
            <a:noFill/>
          </a:ln>
        </p:spPr>
      </p:pic>
      <p:sp>
        <p:nvSpPr>
          <p:cNvPr id="1350" name="Balão de Pensamento: Nuvem 4"/>
          <p:cNvSpPr/>
          <p:nvPr/>
        </p:nvSpPr>
        <p:spPr>
          <a:xfrm>
            <a:off x="1225440" y="1482120"/>
            <a:ext cx="1819800" cy="856800"/>
          </a:xfrm>
          <a:prstGeom prst="cloudCallout">
            <a:avLst>
              <a:gd name="adj1" fmla="val -20833"/>
              <a:gd name="adj2" fmla="val 62500"/>
            </a:avLst>
          </a:prstGeom>
          <a:solidFill>
            <a:srgbClr val="ffffff"/>
          </a:solidFill>
          <a:ln>
            <a:solidFill>
              <a:srgbClr val="000000"/>
            </a:solidFill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Isso existe?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1351" name="Retângulo: Cantos Arredondados 6"/>
          <p:cNvSpPr/>
          <p:nvPr/>
        </p:nvSpPr>
        <p:spPr>
          <a:xfrm>
            <a:off x="6231600" y="1479600"/>
            <a:ext cx="2497320" cy="623880"/>
          </a:xfrm>
          <a:prstGeom prst="roundRect">
            <a:avLst>
              <a:gd name="adj" fmla="val 16667"/>
            </a:avLst>
          </a:prstGeom>
          <a:solidFill>
            <a:srgbClr val="0097a7"/>
          </a:solidFill>
          <a:ln>
            <a:solidFill>
              <a:srgbClr val="ffffff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ffffff"/>
                </a:solidFill>
                <a:latin typeface="Calibri"/>
                <a:ea typeface="Calibri"/>
              </a:rPr>
              <a:t>Custo de overhead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352" name="Retângulo: Cantos Arredondados 10"/>
          <p:cNvSpPr/>
          <p:nvPr/>
        </p:nvSpPr>
        <p:spPr>
          <a:xfrm>
            <a:off x="3130560" y="3553920"/>
            <a:ext cx="2497320" cy="623880"/>
          </a:xfrm>
          <a:prstGeom prst="roundRect">
            <a:avLst>
              <a:gd name="adj" fmla="val 16667"/>
            </a:avLst>
          </a:prstGeom>
          <a:solidFill>
            <a:srgbClr val="0097a7"/>
          </a:solidFill>
          <a:ln>
            <a:solidFill>
              <a:srgbClr val="ffffff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ffffff"/>
                </a:solidFill>
                <a:latin typeface="Calibri"/>
                <a:ea typeface="Calibri"/>
              </a:rPr>
              <a:t>Custo-benefício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353" name="Seta: de Cima para Baixo 8"/>
          <p:cNvSpPr/>
          <p:nvPr/>
        </p:nvSpPr>
        <p:spPr>
          <a:xfrm>
            <a:off x="5784840" y="1238760"/>
            <a:ext cx="327600" cy="315360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>
            <a:solidFill>
              <a:srgbClr val="0097a7"/>
            </a:solidFill>
            <a:rou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/>
        </p:style>
      </p:sp>
      <p:pic>
        <p:nvPicPr>
          <p:cNvPr id="1354" name="Imagem 6" descr="Ícone&#10;&#10;Descrição gerada automaticamente"/>
          <p:cNvPicPr/>
          <p:nvPr/>
        </p:nvPicPr>
        <p:blipFill>
          <a:blip r:embed="rId2"/>
          <a:srcRect l="12501" t="0" r="41666" b="-688"/>
          <a:stretch/>
        </p:blipFill>
        <p:spPr>
          <a:xfrm>
            <a:off x="5459040" y="1465920"/>
            <a:ext cx="360360" cy="484560"/>
          </a:xfrm>
          <a:prstGeom prst="rect">
            <a:avLst/>
          </a:prstGeom>
          <a:ln w="0">
            <a:noFill/>
          </a:ln>
        </p:spPr>
      </p:pic>
      <p:pic>
        <p:nvPicPr>
          <p:cNvPr id="1355" name="Imagem 6" descr="Ícone&#10;&#10;Descrição gerada automaticamente"/>
          <p:cNvPicPr/>
          <p:nvPr/>
        </p:nvPicPr>
        <p:blipFill>
          <a:blip r:embed="rId3"/>
          <a:srcRect l="12501" t="0" r="41666" b="-688"/>
          <a:stretch/>
        </p:blipFill>
        <p:spPr>
          <a:xfrm>
            <a:off x="6114960" y="1677600"/>
            <a:ext cx="360360" cy="484560"/>
          </a:xfrm>
          <a:prstGeom prst="rect">
            <a:avLst/>
          </a:prstGeom>
          <a:ln w="0">
            <a:noFill/>
          </a:ln>
        </p:spPr>
      </p:pic>
      <p:pic>
        <p:nvPicPr>
          <p:cNvPr id="1356" name="Imagem 6" descr="Ícone&#10;&#10;Descrição gerada automaticamente"/>
          <p:cNvPicPr/>
          <p:nvPr/>
        </p:nvPicPr>
        <p:blipFill>
          <a:blip r:embed="rId4"/>
          <a:srcRect l="12501" t="0" r="41666" b="-688"/>
          <a:stretch/>
        </p:blipFill>
        <p:spPr>
          <a:xfrm>
            <a:off x="5638680" y="820080"/>
            <a:ext cx="360360" cy="484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7" name="Google Shape;232;g116d3f5ae16_1_0"/>
          <p:cNvSpPr/>
          <p:nvPr/>
        </p:nvSpPr>
        <p:spPr>
          <a:xfrm>
            <a:off x="565560" y="63648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5000"/>
              </a:lnSpc>
              <a:buNone/>
            </a:pPr>
            <a:r>
              <a:rPr b="1" lang="en-US" sz="4000" spc="-1" strike="noStrike">
                <a:solidFill>
                  <a:srgbClr val="ea4e60"/>
                </a:solidFill>
                <a:latin typeface="Century Gothic"/>
                <a:ea typeface="Arial"/>
              </a:rPr>
              <a:t>Not use!</a:t>
            </a:r>
            <a:endParaRPr b="0" lang="pt-BR" sz="4000" spc="-1" strike="noStrike">
              <a:latin typeface="Arial"/>
            </a:endParaRPr>
          </a:p>
        </p:txBody>
      </p:sp>
      <p:sp>
        <p:nvSpPr>
          <p:cNvPr id="1358" name="PlaceHolder 1"/>
          <p:cNvSpPr>
            <a:spLocks noGrp="1"/>
          </p:cNvSpPr>
          <p:nvPr>
            <p:ph type="sldNum" idx="122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AA23A4D6-55F9-42C2-92D3-B902BBCE6D65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sp>
        <p:nvSpPr>
          <p:cNvPr id="1359" name="Google Shape;231;g116d3f5ae16_1_0"/>
          <p:cNvSpPr/>
          <p:nvPr/>
        </p:nvSpPr>
        <p:spPr>
          <a:xfrm>
            <a:off x="3264120" y="2338200"/>
            <a:ext cx="5222520" cy="222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just">
              <a:lnSpc>
                <a:spcPct val="114000"/>
              </a:lnSpc>
              <a:spcBef>
                <a:spcPts val="1001"/>
              </a:spcBef>
              <a:buNone/>
            </a:pPr>
            <a:endParaRPr b="0" lang="pt-BR" sz="2000" spc="-1" strike="noStrike">
              <a:latin typeface="Arial"/>
            </a:endParaRPr>
          </a:p>
          <a:p>
            <a:pPr marL="343080" indent="-343080" algn="just">
              <a:lnSpc>
                <a:spcPct val="114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40a24"/>
                </a:solidFill>
                <a:latin typeface="Calibri"/>
                <a:ea typeface="Arial"/>
              </a:rPr>
              <a:t>Investimento inicial</a:t>
            </a:r>
            <a:endParaRPr b="0" lang="pt-BR" sz="2000" spc="-1" strike="noStrike">
              <a:latin typeface="Arial"/>
            </a:endParaRPr>
          </a:p>
          <a:p>
            <a:pPr marL="343080" indent="-343080" algn="just">
              <a:lnSpc>
                <a:spcPct val="114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40a24"/>
                </a:solidFill>
                <a:latin typeface="Calibri"/>
                <a:ea typeface="Arial"/>
              </a:rPr>
              <a:t>Generelidade na definição e processamento</a:t>
            </a:r>
            <a:endParaRPr b="0" lang="pt-BR" sz="2000" spc="-1" strike="noStrike">
              <a:latin typeface="Arial"/>
            </a:endParaRPr>
          </a:p>
          <a:p>
            <a:pPr marL="343080" indent="-343080" algn="just">
              <a:lnSpc>
                <a:spcPct val="114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40a24"/>
                </a:solidFill>
                <a:latin typeface="Calibri"/>
                <a:ea typeface="Arial"/>
              </a:rPr>
              <a:t>Segurança, controle de concorrência, recovery, funções de integridade</a:t>
            </a:r>
            <a:endParaRPr b="0" lang="pt-BR" sz="2000" spc="-1" strike="noStrike">
              <a:latin typeface="Arial"/>
            </a:endParaRPr>
          </a:p>
          <a:p>
            <a:pPr algn="just">
              <a:lnSpc>
                <a:spcPct val="114000"/>
              </a:lnSpc>
              <a:spcBef>
                <a:spcPts val="1001"/>
              </a:spcBef>
              <a:buNone/>
            </a:pPr>
            <a:endParaRPr b="0" lang="pt-BR" sz="2000" spc="-1" strike="noStrike">
              <a:latin typeface="Arial"/>
            </a:endParaRPr>
          </a:p>
        </p:txBody>
      </p:sp>
      <p:pic>
        <p:nvPicPr>
          <p:cNvPr id="1360" name="Imagem 4" descr=""/>
          <p:cNvPicPr/>
          <p:nvPr/>
        </p:nvPicPr>
        <p:blipFill>
          <a:blip r:embed="rId1"/>
          <a:stretch/>
        </p:blipFill>
        <p:spPr>
          <a:xfrm>
            <a:off x="46440" y="2343240"/>
            <a:ext cx="2742840" cy="2742840"/>
          </a:xfrm>
          <a:prstGeom prst="rect">
            <a:avLst/>
          </a:prstGeom>
          <a:ln w="0">
            <a:noFill/>
          </a:ln>
        </p:spPr>
      </p:pic>
      <p:sp>
        <p:nvSpPr>
          <p:cNvPr id="1361" name="Balão de Pensamento: Nuvem 4"/>
          <p:cNvSpPr/>
          <p:nvPr/>
        </p:nvSpPr>
        <p:spPr>
          <a:xfrm>
            <a:off x="1225440" y="1482120"/>
            <a:ext cx="1819800" cy="856800"/>
          </a:xfrm>
          <a:prstGeom prst="cloudCallout">
            <a:avLst>
              <a:gd name="adj1" fmla="val -20833"/>
              <a:gd name="adj2" fmla="val 62500"/>
            </a:avLst>
          </a:prstGeom>
          <a:solidFill>
            <a:srgbClr val="ffffff"/>
          </a:solidFill>
          <a:ln>
            <a:solidFill>
              <a:srgbClr val="000000"/>
            </a:solidFill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Isso existe?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1362" name="Retângulo: Cantos Arredondados 3"/>
          <p:cNvSpPr/>
          <p:nvPr/>
        </p:nvSpPr>
        <p:spPr>
          <a:xfrm>
            <a:off x="3088080" y="2188800"/>
            <a:ext cx="5365440" cy="37008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78909c"/>
            </a:solidFill>
            <a:rou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Calibri"/>
              </a:rPr>
              <a:t>Custo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3" name="Google Shape;232;g116d3f5ae16_1_0"/>
          <p:cNvSpPr/>
          <p:nvPr/>
        </p:nvSpPr>
        <p:spPr>
          <a:xfrm>
            <a:off x="565560" y="63648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5000"/>
              </a:lnSpc>
              <a:buNone/>
            </a:pPr>
            <a:r>
              <a:rPr b="1" lang="en-US" sz="4000" spc="-1" strike="noStrike">
                <a:solidFill>
                  <a:srgbClr val="ea4e60"/>
                </a:solidFill>
                <a:latin typeface="Century Gothic"/>
                <a:ea typeface="Arial"/>
              </a:rPr>
              <a:t>Not use!</a:t>
            </a:r>
            <a:endParaRPr b="0" lang="pt-BR" sz="4000" spc="-1" strike="noStrike">
              <a:latin typeface="Arial"/>
            </a:endParaRPr>
          </a:p>
        </p:txBody>
      </p:sp>
      <p:sp>
        <p:nvSpPr>
          <p:cNvPr id="1364" name="PlaceHolder 1"/>
          <p:cNvSpPr>
            <a:spLocks noGrp="1"/>
          </p:cNvSpPr>
          <p:nvPr>
            <p:ph type="sldNum" idx="123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D34BC57E-27AC-4931-BDA5-4B3D3100594F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pic>
        <p:nvPicPr>
          <p:cNvPr id="1365" name="Imagem 4" descr=""/>
          <p:cNvPicPr/>
          <p:nvPr/>
        </p:nvPicPr>
        <p:blipFill>
          <a:blip r:embed="rId1"/>
          <a:stretch/>
        </p:blipFill>
        <p:spPr>
          <a:xfrm>
            <a:off x="46440" y="2343240"/>
            <a:ext cx="2742840" cy="2742840"/>
          </a:xfrm>
          <a:prstGeom prst="rect">
            <a:avLst/>
          </a:prstGeom>
          <a:ln w="0">
            <a:noFill/>
          </a:ln>
        </p:spPr>
      </p:pic>
      <p:sp>
        <p:nvSpPr>
          <p:cNvPr id="1366" name="Balão de Pensamento: Nuvem 4"/>
          <p:cNvSpPr/>
          <p:nvPr/>
        </p:nvSpPr>
        <p:spPr>
          <a:xfrm>
            <a:off x="770400" y="1482120"/>
            <a:ext cx="2275200" cy="856800"/>
          </a:xfrm>
          <a:prstGeom prst="cloudCallout">
            <a:avLst>
              <a:gd name="adj1" fmla="val -20833"/>
              <a:gd name="adj2" fmla="val 62500"/>
            </a:avLst>
          </a:prstGeom>
          <a:solidFill>
            <a:srgbClr val="ffffff"/>
          </a:solidFill>
          <a:ln>
            <a:solidFill>
              <a:srgbClr val="000000"/>
            </a:solidFill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Então quando não usar?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1367" name="Retângulo: Cantos Arredondados 3"/>
          <p:cNvSpPr/>
          <p:nvPr/>
        </p:nvSpPr>
        <p:spPr>
          <a:xfrm>
            <a:off x="3045960" y="4485240"/>
            <a:ext cx="5365440" cy="37008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78909c"/>
            </a:solidFill>
            <a:rou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Calibri"/>
              </a:rPr>
              <a:t>Situações</a:t>
            </a:r>
            <a:endParaRPr b="0" lang="pt-BR" sz="1800" spc="-1" strike="noStrike">
              <a:latin typeface="Arial"/>
            </a:endParaRPr>
          </a:p>
        </p:txBody>
      </p:sp>
      <p:grpSp>
        <p:nvGrpSpPr>
          <p:cNvPr id="1368" name="Agrupar 17"/>
          <p:cNvGrpSpPr/>
          <p:nvPr/>
        </p:nvGrpSpPr>
        <p:grpSpPr>
          <a:xfrm>
            <a:off x="6527880" y="749160"/>
            <a:ext cx="1957680" cy="1481400"/>
            <a:chOff x="6527880" y="749160"/>
            <a:chExt cx="1957680" cy="1481400"/>
          </a:xfrm>
        </p:grpSpPr>
        <p:sp>
          <p:nvSpPr>
            <p:cNvPr id="1369" name="Retângulo: Cantos Arredondados 5"/>
            <p:cNvSpPr/>
            <p:nvPr/>
          </p:nvSpPr>
          <p:spPr>
            <a:xfrm>
              <a:off x="6527880" y="749160"/>
              <a:ext cx="1957680" cy="14814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solidFill>
                <a:srgbClr val="0097a7"/>
              </a:solidFill>
              <a:round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/>
          </p:style>
        </p:sp>
        <p:sp>
          <p:nvSpPr>
            <p:cNvPr id="1370" name="Retângulo: Cantos Arredondados 8"/>
            <p:cNvSpPr/>
            <p:nvPr/>
          </p:nvSpPr>
          <p:spPr>
            <a:xfrm>
              <a:off x="6675840" y="897480"/>
              <a:ext cx="1661400" cy="5184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solidFill>
                <a:srgbClr val="0097a7"/>
              </a:solidFill>
              <a:round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/>
          </p:style>
          <p:txBody>
            <a:bodyPr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1400" spc="-1" strike="noStrike">
                  <a:solidFill>
                    <a:srgbClr val="000000"/>
                  </a:solidFill>
                  <a:latin typeface="Arial"/>
                  <a:ea typeface="Arial"/>
                </a:rPr>
                <a:t>BD Simples</a:t>
              </a:r>
              <a:endParaRPr b="0" lang="pt-BR" sz="1400" spc="-1" strike="noStrike">
                <a:latin typeface="Arial"/>
              </a:endParaRPr>
            </a:p>
          </p:txBody>
        </p:sp>
        <p:sp>
          <p:nvSpPr>
            <p:cNvPr id="1371" name="Retângulo: Cantos Arredondados 9"/>
            <p:cNvSpPr/>
            <p:nvPr/>
          </p:nvSpPr>
          <p:spPr>
            <a:xfrm>
              <a:off x="6675840" y="1532520"/>
              <a:ext cx="1661400" cy="5184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solidFill>
                <a:srgbClr val="0097a7"/>
              </a:solidFill>
              <a:round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/>
          </p:style>
          <p:txBody>
            <a:bodyPr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1400" spc="-1" strike="noStrike">
                  <a:solidFill>
                    <a:srgbClr val="000000"/>
                  </a:solidFill>
                  <a:latin typeface="Arial"/>
                  <a:ea typeface="Arial"/>
                </a:rPr>
                <a:t>0 mudanças</a:t>
              </a:r>
              <a:endParaRPr b="0" lang="pt-BR" sz="1400" spc="-1" strike="noStrike">
                <a:latin typeface="Arial"/>
              </a:endParaRPr>
            </a:p>
          </p:txBody>
        </p:sp>
      </p:grpSp>
      <p:grpSp>
        <p:nvGrpSpPr>
          <p:cNvPr id="1372" name="Agrupar 15"/>
          <p:cNvGrpSpPr/>
          <p:nvPr/>
        </p:nvGrpSpPr>
        <p:grpSpPr>
          <a:xfrm>
            <a:off x="3342240" y="378720"/>
            <a:ext cx="1957680" cy="1481400"/>
            <a:chOff x="3342240" y="378720"/>
            <a:chExt cx="1957680" cy="1481400"/>
          </a:xfrm>
        </p:grpSpPr>
        <p:sp>
          <p:nvSpPr>
            <p:cNvPr id="1373" name="Retângulo: Cantos Arredondados 10"/>
            <p:cNvSpPr/>
            <p:nvPr/>
          </p:nvSpPr>
          <p:spPr>
            <a:xfrm>
              <a:off x="3342240" y="378720"/>
              <a:ext cx="1957680" cy="14814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solidFill>
                <a:srgbClr val="780707"/>
              </a:solidFill>
              <a:round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/>
          </p:style>
        </p:sp>
        <p:sp>
          <p:nvSpPr>
            <p:cNvPr id="1374" name="Retângulo: Cantos Arredondados 11"/>
            <p:cNvSpPr/>
            <p:nvPr/>
          </p:nvSpPr>
          <p:spPr>
            <a:xfrm>
              <a:off x="3511440" y="1215000"/>
              <a:ext cx="1629360" cy="46548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solidFill>
                <a:srgbClr val="780707"/>
              </a:solidFill>
              <a:round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/>
          </p:style>
          <p:txBody>
            <a:bodyPr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1400" spc="-1" strike="noStrike">
                  <a:solidFill>
                    <a:srgbClr val="000000"/>
                  </a:solidFill>
                  <a:latin typeface="Arial"/>
                  <a:ea typeface="Arial"/>
                </a:rPr>
                <a:t>Real-time</a:t>
              </a:r>
              <a:endParaRPr b="0" lang="pt-BR" sz="1400" spc="-1" strike="noStrike">
                <a:latin typeface="Arial"/>
              </a:endParaRPr>
            </a:p>
          </p:txBody>
        </p:sp>
        <p:sp>
          <p:nvSpPr>
            <p:cNvPr id="1375" name="Retângulo: Cantos Arredondados 12"/>
            <p:cNvSpPr/>
            <p:nvPr/>
          </p:nvSpPr>
          <p:spPr>
            <a:xfrm>
              <a:off x="3511440" y="611640"/>
              <a:ext cx="1629360" cy="46548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solidFill>
                <a:srgbClr val="780707"/>
              </a:solidFill>
              <a:round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/>
          </p:style>
          <p:txBody>
            <a:bodyPr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1400" spc="-1" strike="noStrike">
                  <a:solidFill>
                    <a:srgbClr val="000000"/>
                  </a:solidFill>
                  <a:latin typeface="Arial"/>
                  <a:ea typeface="Arial"/>
                </a:rPr>
                <a:t>App rigorosas</a:t>
              </a:r>
              <a:endParaRPr b="0" lang="pt-BR" sz="1400" spc="-1" strike="noStrike">
                <a:latin typeface="Arial"/>
              </a:endParaRPr>
            </a:p>
          </p:txBody>
        </p:sp>
      </p:grpSp>
      <p:sp>
        <p:nvSpPr>
          <p:cNvPr id="1376" name="Retângulo: Cantos Arredondados 13"/>
          <p:cNvSpPr/>
          <p:nvPr/>
        </p:nvSpPr>
        <p:spPr>
          <a:xfrm>
            <a:off x="6602040" y="3193920"/>
            <a:ext cx="1682280" cy="11214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4285f4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Embedded Systems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1377" name="Retângulo: Cantos Arredondados 14"/>
          <p:cNvSpPr/>
          <p:nvPr/>
        </p:nvSpPr>
        <p:spPr>
          <a:xfrm>
            <a:off x="2558880" y="3490560"/>
            <a:ext cx="1682280" cy="87804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000000"/>
            </a:solidFill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Acesso unário</a:t>
            </a:r>
            <a:endParaRPr b="0" lang="pt-BR" sz="1400" spc="-1" strike="noStrike">
              <a:latin typeface="Arial"/>
            </a:endParaRPr>
          </a:p>
        </p:txBody>
      </p:sp>
      <p:pic>
        <p:nvPicPr>
          <p:cNvPr id="1378" name="Imagem 7" descr=""/>
          <p:cNvPicPr/>
          <p:nvPr/>
        </p:nvPicPr>
        <p:blipFill>
          <a:blip r:embed="rId2"/>
          <a:stretch/>
        </p:blipFill>
        <p:spPr>
          <a:xfrm>
            <a:off x="3740040" y="2350440"/>
            <a:ext cx="3578760" cy="1997640"/>
          </a:xfrm>
          <a:prstGeom prst="rect">
            <a:avLst/>
          </a:prstGeom>
          <a:ln w="0">
            <a:noFill/>
          </a:ln>
        </p:spPr>
      </p:pic>
      <p:pic>
        <p:nvPicPr>
          <p:cNvPr id="1379" name="Imagem 15" descr="Ícone&#10;&#10;Descrição gerada automaticamente"/>
          <p:cNvPicPr/>
          <p:nvPr/>
        </p:nvPicPr>
        <p:blipFill>
          <a:blip r:embed="rId3"/>
          <a:srcRect l="11582" t="0" r="29729" b="-2415"/>
          <a:stretch/>
        </p:blipFill>
        <p:spPr>
          <a:xfrm>
            <a:off x="4745520" y="350280"/>
            <a:ext cx="1567080" cy="1548360"/>
          </a:xfrm>
          <a:prstGeom prst="rect">
            <a:avLst/>
          </a:prstGeom>
          <a:ln w="0">
            <a:noFill/>
          </a:ln>
        </p:spPr>
      </p:pic>
      <p:pic>
        <p:nvPicPr>
          <p:cNvPr id="1380" name="Imagem 17" descr=""/>
          <p:cNvPicPr/>
          <p:nvPr/>
        </p:nvPicPr>
        <p:blipFill>
          <a:blip r:embed="rId4"/>
          <a:stretch/>
        </p:blipFill>
        <p:spPr>
          <a:xfrm>
            <a:off x="7846560" y="1630800"/>
            <a:ext cx="1388160" cy="770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1" name="Google Shape;232;g116d3f5ae16_1_0"/>
          <p:cNvSpPr/>
          <p:nvPr/>
        </p:nvSpPr>
        <p:spPr>
          <a:xfrm>
            <a:off x="565560" y="63648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5000"/>
              </a:lnSpc>
              <a:buNone/>
            </a:pPr>
            <a:r>
              <a:rPr b="1" lang="en-US" sz="4000" spc="-1" strike="noStrike">
                <a:solidFill>
                  <a:srgbClr val="ea4e60"/>
                </a:solidFill>
                <a:latin typeface="Century Gothic"/>
                <a:ea typeface="Arial"/>
              </a:rPr>
              <a:t>Not use!</a:t>
            </a:r>
            <a:endParaRPr b="0" lang="pt-BR" sz="4000" spc="-1" strike="noStrike">
              <a:latin typeface="Arial"/>
            </a:endParaRPr>
          </a:p>
        </p:txBody>
      </p:sp>
      <p:sp>
        <p:nvSpPr>
          <p:cNvPr id="1382" name="PlaceHolder 1"/>
          <p:cNvSpPr>
            <a:spLocks noGrp="1"/>
          </p:cNvSpPr>
          <p:nvPr>
            <p:ph type="sldNum" idx="124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7742E094-1785-44EE-82D5-48D69B79E998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pic>
        <p:nvPicPr>
          <p:cNvPr id="1383" name="Imagem 4" descr=""/>
          <p:cNvPicPr/>
          <p:nvPr/>
        </p:nvPicPr>
        <p:blipFill>
          <a:blip r:embed="rId1"/>
          <a:stretch/>
        </p:blipFill>
        <p:spPr>
          <a:xfrm>
            <a:off x="46440" y="2343240"/>
            <a:ext cx="2742840" cy="2742840"/>
          </a:xfrm>
          <a:prstGeom prst="rect">
            <a:avLst/>
          </a:prstGeom>
          <a:ln w="0">
            <a:noFill/>
          </a:ln>
        </p:spPr>
      </p:pic>
      <p:sp>
        <p:nvSpPr>
          <p:cNvPr id="1384" name="Balão de Pensamento: Nuvem 4"/>
          <p:cNvSpPr/>
          <p:nvPr/>
        </p:nvSpPr>
        <p:spPr>
          <a:xfrm>
            <a:off x="770400" y="1482120"/>
            <a:ext cx="2275200" cy="856800"/>
          </a:xfrm>
          <a:prstGeom prst="cloudCallout">
            <a:avLst>
              <a:gd name="adj1" fmla="val -20833"/>
              <a:gd name="adj2" fmla="val 62500"/>
            </a:avLst>
          </a:prstGeom>
          <a:solidFill>
            <a:srgbClr val="ffffff"/>
          </a:solidFill>
          <a:ln>
            <a:solidFill>
              <a:srgbClr val="000000"/>
            </a:solidFill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Real World</a:t>
            </a:r>
            <a:endParaRPr b="0" lang="pt-BR" sz="1400" spc="-1" strike="noStrike">
              <a:latin typeface="Arial"/>
            </a:endParaRPr>
          </a:p>
        </p:txBody>
      </p:sp>
      <p:grpSp>
        <p:nvGrpSpPr>
          <p:cNvPr id="1385" name="Agrupar 22"/>
          <p:cNvGrpSpPr/>
          <p:nvPr/>
        </p:nvGrpSpPr>
        <p:grpSpPr>
          <a:xfrm>
            <a:off x="4068360" y="263880"/>
            <a:ext cx="3144960" cy="1997640"/>
            <a:chOff x="4068360" y="263880"/>
            <a:chExt cx="3144960" cy="1997640"/>
          </a:xfrm>
        </p:grpSpPr>
        <p:sp>
          <p:nvSpPr>
            <p:cNvPr id="1386" name="Imagem 19"/>
            <p:cNvSpPr/>
            <p:nvPr/>
          </p:nvSpPr>
          <p:spPr>
            <a:xfrm>
              <a:off x="4946760" y="857880"/>
              <a:ext cx="2266560" cy="1403640"/>
            </a:xfrm>
            <a:prstGeom prst="roundRect">
              <a:avLst>
                <a:gd name="adj" fmla="val 8594"/>
              </a:avLst>
            </a:prstGeom>
            <a:blipFill rotWithShape="0">
              <a:blip r:embed="rId2"/>
              <a:srcRect/>
              <a:stretch/>
            </a:blipFill>
            <a:ln w="0">
              <a:noFill/>
            </a:ln>
            <a:effectLst>
              <a:reflection algn="bl" blurRad="12700" dir="5400000" dist="5000" endPos="28000" rotWithShape="0" stA="38000" sy="-100000"/>
            </a:effectLst>
          </p:spPr>
          <p:style>
            <a:lnRef idx="0"/>
            <a:fillRef idx="0"/>
            <a:effectRef idx="0"/>
            <a:fontRef idx="minor"/>
          </p:style>
        </p:sp>
        <p:pic>
          <p:nvPicPr>
            <p:cNvPr id="1387" name="Imagem 20" descr=""/>
            <p:cNvPicPr/>
            <p:nvPr/>
          </p:nvPicPr>
          <p:blipFill>
            <a:blip r:embed="rId3"/>
            <a:stretch/>
          </p:blipFill>
          <p:spPr>
            <a:xfrm>
              <a:off x="4068360" y="263880"/>
              <a:ext cx="2203200" cy="74160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1388" name="Agrupar 26"/>
          <p:cNvGrpSpPr/>
          <p:nvPr/>
        </p:nvGrpSpPr>
        <p:grpSpPr>
          <a:xfrm>
            <a:off x="2935800" y="2710080"/>
            <a:ext cx="2689920" cy="2071080"/>
            <a:chOff x="2935800" y="2710080"/>
            <a:chExt cx="2689920" cy="2071080"/>
          </a:xfrm>
        </p:grpSpPr>
        <p:pic>
          <p:nvPicPr>
            <p:cNvPr id="1389" name="Imagem 21" descr=""/>
            <p:cNvPicPr/>
            <p:nvPr/>
          </p:nvPicPr>
          <p:blipFill>
            <a:blip r:embed="rId4"/>
            <a:srcRect l="2315" t="0" r="-388" b="-730"/>
            <a:stretch/>
          </p:blipFill>
          <p:spPr>
            <a:xfrm>
              <a:off x="2935800" y="2710080"/>
              <a:ext cx="2689920" cy="14695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390" name="Retângulo: Cantos Arredondados 23"/>
            <p:cNvSpPr/>
            <p:nvPr/>
          </p:nvSpPr>
          <p:spPr>
            <a:xfrm>
              <a:off x="3120120" y="4411080"/>
              <a:ext cx="2328120" cy="37008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solidFill>
                <a:srgbClr val="ffffff">
                  <a:lumMod val="85000"/>
                </a:srgbClr>
              </a:solidFill>
              <a:round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/>
          </p:style>
          <p:txBody>
            <a:bodyPr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1600" spc="-1" strike="noStrike">
                  <a:solidFill>
                    <a:srgbClr val="d8d8d8"/>
                  </a:solidFill>
                  <a:latin typeface="Calibri"/>
                  <a:ea typeface="Calibri"/>
                </a:rPr>
                <a:t>COMUTAÇÃO</a:t>
              </a:r>
              <a:endParaRPr b="0" lang="pt-BR" sz="1600" spc="-1" strike="noStrike">
                <a:latin typeface="Arial"/>
              </a:endParaRPr>
            </a:p>
          </p:txBody>
        </p:sp>
      </p:grpSp>
      <p:grpSp>
        <p:nvGrpSpPr>
          <p:cNvPr id="1391" name="Agrupar 25"/>
          <p:cNvGrpSpPr/>
          <p:nvPr/>
        </p:nvGrpSpPr>
        <p:grpSpPr>
          <a:xfrm>
            <a:off x="6078960" y="2749680"/>
            <a:ext cx="2742840" cy="2151000"/>
            <a:chOff x="6078960" y="2749680"/>
            <a:chExt cx="2742840" cy="2151000"/>
          </a:xfrm>
        </p:grpSpPr>
        <p:sp>
          <p:nvSpPr>
            <p:cNvPr id="1392" name="Retângulo: Cantos Arredondados 24"/>
            <p:cNvSpPr/>
            <p:nvPr/>
          </p:nvSpPr>
          <p:spPr>
            <a:xfrm>
              <a:off x="6422040" y="2749680"/>
              <a:ext cx="2328120" cy="37008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solidFill>
                <a:srgbClr val="ffffff">
                  <a:lumMod val="85000"/>
                </a:srgbClr>
              </a:solidFill>
              <a:round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/>
          </p:style>
          <p:txBody>
            <a:bodyPr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1600" spc="-1" strike="noStrike">
                  <a:solidFill>
                    <a:srgbClr val="d8d8d8"/>
                  </a:solidFill>
                  <a:latin typeface="Calibri"/>
                  <a:ea typeface="Calibri"/>
                </a:rPr>
                <a:t>GIS Systems</a:t>
              </a:r>
              <a:endParaRPr b="0" lang="pt-BR" sz="1600" spc="-1" strike="noStrike">
                <a:latin typeface="Arial"/>
              </a:endParaRPr>
            </a:p>
          </p:txBody>
        </p:sp>
        <p:pic>
          <p:nvPicPr>
            <p:cNvPr id="1393" name="Imagem 22" descr=""/>
            <p:cNvPicPr/>
            <p:nvPr/>
          </p:nvPicPr>
          <p:blipFill>
            <a:blip r:embed="rId5"/>
            <a:stretch/>
          </p:blipFill>
          <p:spPr>
            <a:xfrm>
              <a:off x="6078960" y="3205800"/>
              <a:ext cx="2742840" cy="1694880"/>
            </a:xfrm>
            <a:prstGeom prst="rect">
              <a:avLst/>
            </a:prstGeom>
            <a:ln w="0">
              <a:noFill/>
            </a:ln>
          </p:spPr>
        </p:pic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Imagem 7" descr="Uma imagem contendo Diagrama&#10;&#10;Descrição gerada automaticamente"/>
          <p:cNvPicPr/>
          <p:nvPr/>
        </p:nvPicPr>
        <p:blipFill>
          <a:blip r:embed="rId1"/>
          <a:srcRect l="0" t="3517" r="641" b="-872"/>
          <a:stretch/>
        </p:blipFill>
        <p:spPr>
          <a:xfrm>
            <a:off x="7093440" y="2265480"/>
            <a:ext cx="1674720" cy="1205280"/>
          </a:xfrm>
          <a:prstGeom prst="rect">
            <a:avLst/>
          </a:prstGeom>
          <a:ln w="0">
            <a:noFill/>
          </a:ln>
        </p:spPr>
      </p:pic>
      <p:sp>
        <p:nvSpPr>
          <p:cNvPr id="242" name="Google Shape;232;g116d3f5ae16_1_0"/>
          <p:cNvSpPr/>
          <p:nvPr/>
        </p:nvSpPr>
        <p:spPr>
          <a:xfrm>
            <a:off x="565560" y="63648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5000"/>
              </a:lnSpc>
              <a:buNone/>
            </a:pPr>
            <a:r>
              <a:rPr b="1" lang="en-US" sz="4000" spc="-1" strike="noStrike">
                <a:solidFill>
                  <a:srgbClr val="ea4e60"/>
                </a:solidFill>
                <a:latin typeface="Century Gothic"/>
                <a:ea typeface="Century Gothic"/>
              </a:rPr>
              <a:t>Natureza Auto-descritiva</a:t>
            </a:r>
            <a:endParaRPr b="0" lang="pt-BR" sz="4000" spc="-1" strike="noStrike">
              <a:latin typeface="Arial"/>
            </a:endParaRPr>
          </a:p>
        </p:txBody>
      </p:sp>
      <p:sp>
        <p:nvSpPr>
          <p:cNvPr id="243" name="PlaceHolder 1"/>
          <p:cNvSpPr>
            <a:spLocks noGrp="1"/>
          </p:cNvSpPr>
          <p:nvPr>
            <p:ph type="sldNum" idx="17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04FB5B5B-AA37-46CA-A433-FC6B8CA89F80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pic>
        <p:nvPicPr>
          <p:cNvPr id="244" name="Imagem 3" descr="Uma imagem contendo Ícone&#10;&#10;Descrição gerada automaticamente"/>
          <p:cNvPicPr/>
          <p:nvPr/>
        </p:nvPicPr>
        <p:blipFill>
          <a:blip r:embed="rId2"/>
          <a:stretch/>
        </p:blipFill>
        <p:spPr>
          <a:xfrm>
            <a:off x="1151640" y="2090160"/>
            <a:ext cx="1869480" cy="1803960"/>
          </a:xfrm>
          <a:prstGeom prst="rect">
            <a:avLst/>
          </a:prstGeom>
          <a:ln w="0">
            <a:noFill/>
          </a:ln>
        </p:spPr>
      </p:pic>
      <p:sp>
        <p:nvSpPr>
          <p:cNvPr id="245" name="Retângulo: Cantos Arredondados 3"/>
          <p:cNvSpPr/>
          <p:nvPr/>
        </p:nvSpPr>
        <p:spPr>
          <a:xfrm>
            <a:off x="3963960" y="2168640"/>
            <a:ext cx="3072960" cy="905400"/>
          </a:xfrm>
          <a:prstGeom prst="roundRect">
            <a:avLst>
              <a:gd name="adj" fmla="val 16667"/>
            </a:avLst>
          </a:prstGeom>
          <a:solidFill>
            <a:srgbClr val="78909c"/>
          </a:solidFill>
          <a:ln>
            <a:solidFill>
              <a:srgbClr val="ffffff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2000" spc="-1" strike="noStrike">
                <a:solidFill>
                  <a:srgbClr val="ffffff"/>
                </a:solidFill>
                <a:latin typeface="Calibri"/>
                <a:ea typeface="Arial"/>
              </a:rPr>
              <a:t>Descrição da estrutura </a:t>
            </a:r>
            <a:endParaRPr b="0" lang="pt-BR" sz="20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pt-BR" sz="2000" spc="-1" strike="noStrike">
                <a:solidFill>
                  <a:srgbClr val="ffffff"/>
                </a:solidFill>
                <a:latin typeface="Calibri"/>
                <a:ea typeface="Arial"/>
              </a:rPr>
              <a:t>e constrains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246" name="Retângulo: Cantos Arredondados 6"/>
          <p:cNvSpPr/>
          <p:nvPr/>
        </p:nvSpPr>
        <p:spPr>
          <a:xfrm>
            <a:off x="3963960" y="3214440"/>
            <a:ext cx="3126600" cy="603360"/>
          </a:xfrm>
          <a:prstGeom prst="roundRect">
            <a:avLst>
              <a:gd name="adj" fmla="val 16667"/>
            </a:avLst>
          </a:prstGeom>
          <a:solidFill>
            <a:srgbClr val="78909c"/>
          </a:solidFill>
          <a:ln>
            <a:solidFill>
              <a:srgbClr val="ffffff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2000" spc="-1" strike="noStrike">
                <a:solidFill>
                  <a:srgbClr val="ffffff"/>
                </a:solidFill>
                <a:latin typeface="Calibri"/>
                <a:ea typeface="Arial"/>
              </a:rPr>
              <a:t>DB schema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247" name="Chave Esquerda 4"/>
          <p:cNvSpPr/>
          <p:nvPr/>
        </p:nvSpPr>
        <p:spPr>
          <a:xfrm>
            <a:off x="3246120" y="2127960"/>
            <a:ext cx="474120" cy="1692720"/>
          </a:xfrm>
          <a:prstGeom prst="leftBrace">
            <a:avLst>
              <a:gd name="adj1" fmla="val 8333"/>
              <a:gd name="adj2" fmla="val 50000"/>
            </a:avLst>
          </a:prstGeom>
          <a:noFill/>
          <a:ln w="28575">
            <a:solidFill>
              <a:srgbClr val="ea4e6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8" name="CaixaDeTexto 1"/>
          <p:cNvSpPr/>
          <p:nvPr/>
        </p:nvSpPr>
        <p:spPr>
          <a:xfrm>
            <a:off x="483120" y="4219560"/>
            <a:ext cx="1804680" cy="1188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pt-BR" sz="3600" spc="-1" strike="noStrike">
                <a:solidFill>
                  <a:srgbClr val="000000"/>
                </a:solidFill>
                <a:latin typeface="Calibri"/>
                <a:ea typeface="Arial"/>
              </a:rPr>
              <a:t>NoSQL</a:t>
            </a:r>
            <a:endParaRPr b="0" lang="pt-BR" sz="3600" spc="-1" strike="noStrike">
              <a:latin typeface="Arial"/>
            </a:endParaRPr>
          </a:p>
        </p:txBody>
      </p:sp>
      <p:pic>
        <p:nvPicPr>
          <p:cNvPr id="249" name="Gráfico 8" descr="Fechar com preenchimento sólido"/>
          <p:cNvPicPr/>
          <p:nvPr/>
        </p:nvPicPr>
        <p:blipFill>
          <a:blip r:embed="rId3"/>
          <a:stretch/>
        </p:blipFill>
        <p:spPr>
          <a:xfrm>
            <a:off x="696600" y="4087800"/>
            <a:ext cx="914040" cy="914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eta: Curva para a Direita 17"/>
          <p:cNvSpPr/>
          <p:nvPr/>
        </p:nvSpPr>
        <p:spPr>
          <a:xfrm flipH="1" rot="18900000">
            <a:off x="7942680" y="1112760"/>
            <a:ext cx="635760" cy="1099440"/>
          </a:xfrm>
          <a:prstGeom prst="curvedRightArrow">
            <a:avLst>
              <a:gd name="adj1" fmla="val 25000"/>
              <a:gd name="adj2" fmla="val 50000"/>
              <a:gd name="adj3" fmla="val 25000"/>
            </a:avLst>
          </a:prstGeom>
          <a:solidFill>
            <a:srgbClr val="4285f4"/>
          </a:solidFill>
          <a:ln>
            <a:solidFill>
              <a:srgbClr val="3062b4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51" name="Imagem 7" descr="Uma imagem contendo Diagrama&#10;&#10;Descrição gerada automaticamente"/>
          <p:cNvPicPr/>
          <p:nvPr/>
        </p:nvPicPr>
        <p:blipFill>
          <a:blip r:embed="rId1"/>
          <a:srcRect l="0" t="3517" r="641" b="-872"/>
          <a:stretch/>
        </p:blipFill>
        <p:spPr>
          <a:xfrm>
            <a:off x="7125840" y="2286720"/>
            <a:ext cx="1674720" cy="1205280"/>
          </a:xfrm>
          <a:prstGeom prst="rect">
            <a:avLst/>
          </a:prstGeom>
          <a:ln w="0">
            <a:noFill/>
          </a:ln>
        </p:spPr>
      </p:pic>
      <p:sp>
        <p:nvSpPr>
          <p:cNvPr id="252" name="Google Shape;232;g116d3f5ae16_1_0"/>
          <p:cNvSpPr/>
          <p:nvPr/>
        </p:nvSpPr>
        <p:spPr>
          <a:xfrm>
            <a:off x="565560" y="63648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5000"/>
              </a:lnSpc>
              <a:buNone/>
            </a:pPr>
            <a:r>
              <a:rPr b="1" lang="en-US" sz="4000" spc="-1" strike="noStrike">
                <a:solidFill>
                  <a:srgbClr val="ea4e60"/>
                </a:solidFill>
                <a:latin typeface="Century Gothic"/>
                <a:ea typeface="Century Gothic"/>
              </a:rPr>
              <a:t>Natureza Auto-descritiva</a:t>
            </a:r>
            <a:endParaRPr b="0" lang="pt-BR" sz="4000" spc="-1" strike="noStrike">
              <a:latin typeface="Arial"/>
            </a:endParaRPr>
          </a:p>
        </p:txBody>
      </p:sp>
      <p:sp>
        <p:nvSpPr>
          <p:cNvPr id="253" name="PlaceHolder 1"/>
          <p:cNvSpPr>
            <a:spLocks noGrp="1"/>
          </p:cNvSpPr>
          <p:nvPr>
            <p:ph type="sldNum" idx="18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14590CB9-DB8C-4E3C-B7F0-5540CAC41898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pic>
        <p:nvPicPr>
          <p:cNvPr id="254" name="Imagem 3" descr="Uma imagem contendo Ícone&#10;&#10;Descrição gerada automaticamente"/>
          <p:cNvPicPr/>
          <p:nvPr/>
        </p:nvPicPr>
        <p:blipFill>
          <a:blip r:embed="rId2"/>
          <a:stretch/>
        </p:blipFill>
        <p:spPr>
          <a:xfrm>
            <a:off x="1151640" y="2090160"/>
            <a:ext cx="1869480" cy="1803960"/>
          </a:xfrm>
          <a:prstGeom prst="rect">
            <a:avLst/>
          </a:prstGeom>
          <a:ln w="0">
            <a:noFill/>
          </a:ln>
        </p:spPr>
      </p:pic>
      <p:sp>
        <p:nvSpPr>
          <p:cNvPr id="255" name="Retângulo: Cantos Arredondados 3"/>
          <p:cNvSpPr/>
          <p:nvPr/>
        </p:nvSpPr>
        <p:spPr>
          <a:xfrm>
            <a:off x="3963960" y="2168640"/>
            <a:ext cx="3072960" cy="905400"/>
          </a:xfrm>
          <a:prstGeom prst="roundRect">
            <a:avLst>
              <a:gd name="adj" fmla="val 16667"/>
            </a:avLst>
          </a:prstGeom>
          <a:solidFill>
            <a:srgbClr val="78909c"/>
          </a:solidFill>
          <a:ln>
            <a:solidFill>
              <a:srgbClr val="ffffff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2000" spc="-1" strike="noStrike">
                <a:solidFill>
                  <a:srgbClr val="ffffff"/>
                </a:solidFill>
                <a:latin typeface="Calibri"/>
                <a:ea typeface="Arial"/>
              </a:rPr>
              <a:t>Descrição da estrutura </a:t>
            </a:r>
            <a:endParaRPr b="0" lang="pt-BR" sz="20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pt-BR" sz="2000" spc="-1" strike="noStrike">
                <a:solidFill>
                  <a:srgbClr val="ffffff"/>
                </a:solidFill>
                <a:latin typeface="Calibri"/>
                <a:ea typeface="Arial"/>
              </a:rPr>
              <a:t>e constrains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256" name="Retângulo: Cantos Arredondados 6"/>
          <p:cNvSpPr/>
          <p:nvPr/>
        </p:nvSpPr>
        <p:spPr>
          <a:xfrm>
            <a:off x="3963960" y="3214440"/>
            <a:ext cx="3126600" cy="603360"/>
          </a:xfrm>
          <a:prstGeom prst="roundRect">
            <a:avLst>
              <a:gd name="adj" fmla="val 16667"/>
            </a:avLst>
          </a:prstGeom>
          <a:solidFill>
            <a:srgbClr val="78909c"/>
          </a:solidFill>
          <a:ln>
            <a:solidFill>
              <a:srgbClr val="ffffff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2000" spc="-1" strike="noStrike">
                <a:solidFill>
                  <a:srgbClr val="ffffff"/>
                </a:solidFill>
                <a:latin typeface="Calibri"/>
                <a:ea typeface="Arial"/>
              </a:rPr>
              <a:t>DB schema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257" name="Chave Esquerda 4"/>
          <p:cNvSpPr/>
          <p:nvPr/>
        </p:nvSpPr>
        <p:spPr>
          <a:xfrm>
            <a:off x="3246120" y="2127960"/>
            <a:ext cx="474120" cy="1692720"/>
          </a:xfrm>
          <a:prstGeom prst="leftBrace">
            <a:avLst>
              <a:gd name="adj1" fmla="val 8333"/>
              <a:gd name="adj2" fmla="val 50000"/>
            </a:avLst>
          </a:prstGeom>
          <a:noFill/>
          <a:ln w="28575">
            <a:solidFill>
              <a:srgbClr val="ea4e6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8" name="CaixaDeTexto 1"/>
          <p:cNvSpPr/>
          <p:nvPr/>
        </p:nvSpPr>
        <p:spPr>
          <a:xfrm>
            <a:off x="483120" y="4219560"/>
            <a:ext cx="1804680" cy="1188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pt-BR" sz="3600" spc="-1" strike="noStrike">
                <a:solidFill>
                  <a:srgbClr val="000000"/>
                </a:solidFill>
                <a:latin typeface="Calibri"/>
                <a:ea typeface="Arial"/>
              </a:rPr>
              <a:t>NoSQL</a:t>
            </a:r>
            <a:endParaRPr b="0" lang="pt-BR" sz="3600" spc="-1" strike="noStrike">
              <a:latin typeface="Arial"/>
            </a:endParaRPr>
          </a:p>
        </p:txBody>
      </p:sp>
      <p:pic>
        <p:nvPicPr>
          <p:cNvPr id="259" name="Gráfico 8" descr="Fechar com preenchimento sólido"/>
          <p:cNvPicPr/>
          <p:nvPr/>
        </p:nvPicPr>
        <p:blipFill>
          <a:blip r:embed="rId3"/>
          <a:stretch/>
        </p:blipFill>
        <p:spPr>
          <a:xfrm>
            <a:off x="696600" y="4087800"/>
            <a:ext cx="914040" cy="914040"/>
          </a:xfrm>
          <a:prstGeom prst="rect">
            <a:avLst/>
          </a:prstGeom>
          <a:ln w="0">
            <a:noFill/>
          </a:ln>
        </p:spPr>
      </p:pic>
      <p:pic>
        <p:nvPicPr>
          <p:cNvPr id="260" name="Imagem 11" descr="Tela de computador com ícones coloridos&#10;&#10;Descrição gerada automaticamente"/>
          <p:cNvPicPr/>
          <p:nvPr/>
        </p:nvPicPr>
        <p:blipFill>
          <a:blip r:embed="rId4"/>
          <a:stretch/>
        </p:blipFill>
        <p:spPr>
          <a:xfrm>
            <a:off x="6456960" y="732600"/>
            <a:ext cx="2139120" cy="1230120"/>
          </a:xfrm>
          <a:prstGeom prst="rect">
            <a:avLst/>
          </a:prstGeom>
          <a:ln w="0">
            <a:noFill/>
          </a:ln>
        </p:spPr>
      </p:pic>
      <p:sp>
        <p:nvSpPr>
          <p:cNvPr id="261" name="Seta: Curva para a Direita 9"/>
          <p:cNvSpPr/>
          <p:nvPr/>
        </p:nvSpPr>
        <p:spPr>
          <a:xfrm rot="13620000">
            <a:off x="7501680" y="3237120"/>
            <a:ext cx="538920" cy="1972800"/>
          </a:xfrm>
          <a:prstGeom prst="curvedRightArrow">
            <a:avLst>
              <a:gd name="adj1" fmla="val 25000"/>
              <a:gd name="adj2" fmla="val 50000"/>
              <a:gd name="adj3" fmla="val 25000"/>
            </a:avLst>
          </a:prstGeom>
          <a:solidFill>
            <a:srgbClr val="4285f4"/>
          </a:solidFill>
          <a:ln>
            <a:solidFill>
              <a:srgbClr val="3062b4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62" name="Imagem 2" descr="Computador com a imagem de um celular com texto preto sobre fundo branco&#10;&#10;Descrição gerada automaticamente"/>
          <p:cNvPicPr/>
          <p:nvPr/>
        </p:nvPicPr>
        <p:blipFill>
          <a:blip r:embed="rId5"/>
          <a:srcRect l="0" t="0" r="55841" b="415"/>
          <a:stretch/>
        </p:blipFill>
        <p:spPr>
          <a:xfrm>
            <a:off x="5702040" y="2954160"/>
            <a:ext cx="1808280" cy="2275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eta: Curva para a Direita 17"/>
          <p:cNvSpPr/>
          <p:nvPr/>
        </p:nvSpPr>
        <p:spPr>
          <a:xfrm flipH="1" rot="18900000">
            <a:off x="7942680" y="1112760"/>
            <a:ext cx="635760" cy="1099440"/>
          </a:xfrm>
          <a:prstGeom prst="curvedRightArrow">
            <a:avLst>
              <a:gd name="adj1" fmla="val 25000"/>
              <a:gd name="adj2" fmla="val 50000"/>
              <a:gd name="adj3" fmla="val 25000"/>
            </a:avLst>
          </a:prstGeom>
          <a:solidFill>
            <a:srgbClr val="4285f4"/>
          </a:solidFill>
          <a:ln>
            <a:solidFill>
              <a:srgbClr val="3062b4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64" name="Imagem 7" descr="Uma imagem contendo Diagrama&#10;&#10;Descrição gerada automaticamente"/>
          <p:cNvPicPr/>
          <p:nvPr/>
        </p:nvPicPr>
        <p:blipFill>
          <a:blip r:embed="rId1"/>
          <a:srcRect l="0" t="3517" r="641" b="-872"/>
          <a:stretch/>
        </p:blipFill>
        <p:spPr>
          <a:xfrm>
            <a:off x="7125840" y="2286720"/>
            <a:ext cx="1674720" cy="1205280"/>
          </a:xfrm>
          <a:prstGeom prst="rect">
            <a:avLst/>
          </a:prstGeom>
          <a:ln w="0">
            <a:noFill/>
          </a:ln>
        </p:spPr>
      </p:pic>
      <p:sp>
        <p:nvSpPr>
          <p:cNvPr id="265" name="Google Shape;232;g116d3f5ae16_1_0"/>
          <p:cNvSpPr/>
          <p:nvPr/>
        </p:nvSpPr>
        <p:spPr>
          <a:xfrm>
            <a:off x="565560" y="63648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5000"/>
              </a:lnSpc>
              <a:buNone/>
            </a:pPr>
            <a:r>
              <a:rPr b="1" lang="en-US" sz="4000" spc="-1" strike="noStrike">
                <a:solidFill>
                  <a:srgbClr val="ea4e60"/>
                </a:solidFill>
                <a:latin typeface="Century Gothic"/>
                <a:ea typeface="Century Gothic"/>
              </a:rPr>
              <a:t>Natureza Auto-descritiva</a:t>
            </a:r>
            <a:endParaRPr b="0" lang="pt-BR" sz="4000" spc="-1" strike="noStrike">
              <a:latin typeface="Arial"/>
            </a:endParaRPr>
          </a:p>
        </p:txBody>
      </p:sp>
      <p:sp>
        <p:nvSpPr>
          <p:cNvPr id="266" name="PlaceHolder 1"/>
          <p:cNvSpPr>
            <a:spLocks noGrp="1"/>
          </p:cNvSpPr>
          <p:nvPr>
            <p:ph type="sldNum" idx="19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DC55BB80-77EA-459C-A262-4BCE3BD4B42F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pic>
        <p:nvPicPr>
          <p:cNvPr id="267" name="Imagem 3" descr="Uma imagem contendo Ícone&#10;&#10;Descrição gerada automaticamente"/>
          <p:cNvPicPr/>
          <p:nvPr/>
        </p:nvPicPr>
        <p:blipFill>
          <a:blip r:embed="rId2"/>
          <a:stretch/>
        </p:blipFill>
        <p:spPr>
          <a:xfrm>
            <a:off x="1151640" y="2090160"/>
            <a:ext cx="1869480" cy="1803960"/>
          </a:xfrm>
          <a:prstGeom prst="rect">
            <a:avLst/>
          </a:prstGeom>
          <a:ln w="0">
            <a:noFill/>
          </a:ln>
        </p:spPr>
      </p:pic>
      <p:sp>
        <p:nvSpPr>
          <p:cNvPr id="268" name="Retângulo: Cantos Arredondados 3"/>
          <p:cNvSpPr/>
          <p:nvPr/>
        </p:nvSpPr>
        <p:spPr>
          <a:xfrm>
            <a:off x="3963960" y="2168640"/>
            <a:ext cx="3072960" cy="905400"/>
          </a:xfrm>
          <a:prstGeom prst="roundRect">
            <a:avLst>
              <a:gd name="adj" fmla="val 16667"/>
            </a:avLst>
          </a:prstGeom>
          <a:solidFill>
            <a:srgbClr val="78909c"/>
          </a:solidFill>
          <a:ln>
            <a:solidFill>
              <a:srgbClr val="ffffff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2000" spc="-1" strike="noStrike">
                <a:solidFill>
                  <a:srgbClr val="ffffff"/>
                </a:solidFill>
                <a:latin typeface="Calibri"/>
                <a:ea typeface="Arial"/>
              </a:rPr>
              <a:t>Descrição da estrutura </a:t>
            </a:r>
            <a:endParaRPr b="0" lang="pt-BR" sz="20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pt-BR" sz="2000" spc="-1" strike="noStrike">
                <a:solidFill>
                  <a:srgbClr val="ffffff"/>
                </a:solidFill>
                <a:latin typeface="Calibri"/>
                <a:ea typeface="Arial"/>
              </a:rPr>
              <a:t>e constrains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269" name="Retângulo: Cantos Arredondados 6"/>
          <p:cNvSpPr/>
          <p:nvPr/>
        </p:nvSpPr>
        <p:spPr>
          <a:xfrm>
            <a:off x="3963960" y="3214440"/>
            <a:ext cx="3126600" cy="603360"/>
          </a:xfrm>
          <a:prstGeom prst="roundRect">
            <a:avLst>
              <a:gd name="adj" fmla="val 16667"/>
            </a:avLst>
          </a:prstGeom>
          <a:solidFill>
            <a:srgbClr val="78909c"/>
          </a:solidFill>
          <a:ln>
            <a:solidFill>
              <a:srgbClr val="ffffff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2000" spc="-1" strike="noStrike">
                <a:solidFill>
                  <a:srgbClr val="ffffff"/>
                </a:solidFill>
                <a:latin typeface="Calibri"/>
                <a:ea typeface="Arial"/>
              </a:rPr>
              <a:t>DB schema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270" name="Chave Esquerda 4"/>
          <p:cNvSpPr/>
          <p:nvPr/>
        </p:nvSpPr>
        <p:spPr>
          <a:xfrm>
            <a:off x="3246120" y="2127960"/>
            <a:ext cx="474120" cy="1692720"/>
          </a:xfrm>
          <a:prstGeom prst="leftBrace">
            <a:avLst>
              <a:gd name="adj1" fmla="val 8333"/>
              <a:gd name="adj2" fmla="val 50000"/>
            </a:avLst>
          </a:prstGeom>
          <a:noFill/>
          <a:ln w="28575">
            <a:solidFill>
              <a:srgbClr val="ea4e6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1" name="CaixaDeTexto 1"/>
          <p:cNvSpPr/>
          <p:nvPr/>
        </p:nvSpPr>
        <p:spPr>
          <a:xfrm>
            <a:off x="483120" y="4219560"/>
            <a:ext cx="1804680" cy="1188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pt-BR" sz="3600" spc="-1" strike="noStrike">
                <a:solidFill>
                  <a:srgbClr val="000000"/>
                </a:solidFill>
                <a:latin typeface="Calibri"/>
                <a:ea typeface="Arial"/>
              </a:rPr>
              <a:t>NoSQL</a:t>
            </a:r>
            <a:endParaRPr b="0" lang="pt-BR" sz="3600" spc="-1" strike="noStrike">
              <a:latin typeface="Arial"/>
            </a:endParaRPr>
          </a:p>
        </p:txBody>
      </p:sp>
      <p:pic>
        <p:nvPicPr>
          <p:cNvPr id="272" name="Gráfico 8" descr="Fechar com preenchimento sólido"/>
          <p:cNvPicPr/>
          <p:nvPr/>
        </p:nvPicPr>
        <p:blipFill>
          <a:blip r:embed="rId3"/>
          <a:stretch/>
        </p:blipFill>
        <p:spPr>
          <a:xfrm>
            <a:off x="696600" y="4087800"/>
            <a:ext cx="914040" cy="914040"/>
          </a:xfrm>
          <a:prstGeom prst="rect">
            <a:avLst/>
          </a:prstGeom>
          <a:ln w="0">
            <a:noFill/>
          </a:ln>
        </p:spPr>
      </p:pic>
      <p:pic>
        <p:nvPicPr>
          <p:cNvPr id="273" name="Imagem 11" descr="Tela de computador com ícones coloridos&#10;&#10;Descrição gerada automaticamente"/>
          <p:cNvPicPr/>
          <p:nvPr/>
        </p:nvPicPr>
        <p:blipFill>
          <a:blip r:embed="rId4"/>
          <a:stretch/>
        </p:blipFill>
        <p:spPr>
          <a:xfrm>
            <a:off x="6456960" y="732600"/>
            <a:ext cx="2139120" cy="1230120"/>
          </a:xfrm>
          <a:prstGeom prst="rect">
            <a:avLst/>
          </a:prstGeom>
          <a:ln w="0">
            <a:noFill/>
          </a:ln>
        </p:spPr>
      </p:pic>
      <p:sp>
        <p:nvSpPr>
          <p:cNvPr id="274" name="Seta: Curva para a Direita 9"/>
          <p:cNvSpPr/>
          <p:nvPr/>
        </p:nvSpPr>
        <p:spPr>
          <a:xfrm rot="13620000">
            <a:off x="7501680" y="3237120"/>
            <a:ext cx="538920" cy="1972800"/>
          </a:xfrm>
          <a:prstGeom prst="curvedRightArrow">
            <a:avLst>
              <a:gd name="adj1" fmla="val 25000"/>
              <a:gd name="adj2" fmla="val 50000"/>
              <a:gd name="adj3" fmla="val 25000"/>
            </a:avLst>
          </a:prstGeom>
          <a:solidFill>
            <a:srgbClr val="4285f4"/>
          </a:solidFill>
          <a:ln>
            <a:solidFill>
              <a:srgbClr val="3062b4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75" name="Imagem 2" descr="Computador com a imagem de um celular com texto preto sobre fundo branco&#10;&#10;Descrição gerada automaticamente"/>
          <p:cNvPicPr/>
          <p:nvPr/>
        </p:nvPicPr>
        <p:blipFill>
          <a:blip r:embed="rId5"/>
          <a:srcRect l="0" t="0" r="55841" b="415"/>
          <a:stretch/>
        </p:blipFill>
        <p:spPr>
          <a:xfrm>
            <a:off x="5702040" y="2954160"/>
            <a:ext cx="1808280" cy="2275920"/>
          </a:xfrm>
          <a:prstGeom prst="rect">
            <a:avLst/>
          </a:prstGeom>
          <a:ln w="0">
            <a:noFill/>
          </a:ln>
        </p:spPr>
      </p:pic>
      <p:pic>
        <p:nvPicPr>
          <p:cNvPr id="276" name="Imagem 12" descr=""/>
          <p:cNvPicPr/>
          <p:nvPr/>
        </p:nvPicPr>
        <p:blipFill>
          <a:blip r:embed="rId6"/>
          <a:stretch/>
        </p:blipFill>
        <p:spPr>
          <a:xfrm>
            <a:off x="3719160" y="734400"/>
            <a:ext cx="1568160" cy="1599840"/>
          </a:xfrm>
          <a:prstGeom prst="rect">
            <a:avLst/>
          </a:prstGeom>
          <a:ln w="0">
            <a:noFill/>
          </a:ln>
        </p:spPr>
      </p:pic>
      <p:pic>
        <p:nvPicPr>
          <p:cNvPr id="277" name="Imagem 13" descr="Uma imagem contendo Forma&#10;&#10;Descrição gerada automaticamente"/>
          <p:cNvPicPr/>
          <p:nvPr/>
        </p:nvPicPr>
        <p:blipFill>
          <a:blip r:embed="rId7"/>
          <a:stretch/>
        </p:blipFill>
        <p:spPr>
          <a:xfrm>
            <a:off x="2194920" y="3272040"/>
            <a:ext cx="3494160" cy="1319040"/>
          </a:xfrm>
          <a:prstGeom prst="rect">
            <a:avLst/>
          </a:prstGeom>
          <a:ln w="0">
            <a:noFill/>
          </a:ln>
        </p:spPr>
      </p:pic>
      <p:pic>
        <p:nvPicPr>
          <p:cNvPr id="278" name="Imagem 15" descr="Logotipo, nome da empresa&#10;&#10;Descrição gerada automaticamente"/>
          <p:cNvPicPr/>
          <p:nvPr/>
        </p:nvPicPr>
        <p:blipFill>
          <a:blip r:embed="rId8"/>
          <a:srcRect l="0" t="29827" r="-391" b="35370"/>
          <a:stretch/>
        </p:blipFill>
        <p:spPr>
          <a:xfrm>
            <a:off x="353520" y="1281240"/>
            <a:ext cx="2753280" cy="763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32;g116d3f5ae16_1_0"/>
          <p:cNvSpPr/>
          <p:nvPr/>
        </p:nvSpPr>
        <p:spPr>
          <a:xfrm>
            <a:off x="565560" y="63648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5000"/>
              </a:lnSpc>
              <a:buNone/>
            </a:pPr>
            <a:r>
              <a:rPr b="1" lang="en-US" sz="4000" spc="-1" strike="noStrike">
                <a:solidFill>
                  <a:srgbClr val="ea4e60"/>
                </a:solidFill>
                <a:latin typeface="Century Gothic"/>
                <a:ea typeface="Century Gothic"/>
              </a:rPr>
              <a:t>Natureza Auto-descritiva</a:t>
            </a:r>
            <a:endParaRPr b="0" lang="pt-BR" sz="4000" spc="-1" strike="noStrike">
              <a:latin typeface="Arial"/>
            </a:endParaRPr>
          </a:p>
        </p:txBody>
      </p:sp>
      <p:sp>
        <p:nvSpPr>
          <p:cNvPr id="280" name="PlaceHolder 1"/>
          <p:cNvSpPr>
            <a:spLocks noGrp="1"/>
          </p:cNvSpPr>
          <p:nvPr>
            <p:ph type="sldNum" idx="20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94C4CAEB-8640-4398-B0DF-10F052D529F7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sp>
        <p:nvSpPr>
          <p:cNvPr id="281" name="Retângulo: Cantos Arredondados 3"/>
          <p:cNvSpPr/>
          <p:nvPr/>
        </p:nvSpPr>
        <p:spPr>
          <a:xfrm>
            <a:off x="6023520" y="2010240"/>
            <a:ext cx="2890080" cy="531360"/>
          </a:xfrm>
          <a:prstGeom prst="roundRect">
            <a:avLst>
              <a:gd name="adj" fmla="val 16667"/>
            </a:avLst>
          </a:prstGeom>
          <a:solidFill>
            <a:schemeClr val="accent1">
              <a:lumMod val="50000"/>
            </a:schemeClr>
          </a:solidFill>
          <a:ln>
            <a:solidFill>
              <a:srgbClr val="ffffff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ffffff"/>
                </a:solidFill>
                <a:latin typeface="Calibri"/>
                <a:ea typeface="Arial"/>
              </a:rPr>
              <a:t>Abordagem tradicional</a:t>
            </a:r>
            <a:endParaRPr b="0" lang="pt-BR" sz="1800" spc="-1" strike="noStrike">
              <a:latin typeface="Arial"/>
            </a:endParaRPr>
          </a:p>
        </p:txBody>
      </p:sp>
      <p:pic>
        <p:nvPicPr>
          <p:cNvPr id="282" name="Imagem 7" descr="Ícone&#10;&#10;Descrição gerada automaticamente"/>
          <p:cNvPicPr/>
          <p:nvPr/>
        </p:nvPicPr>
        <p:blipFill>
          <a:blip r:embed="rId1"/>
          <a:stretch/>
        </p:blipFill>
        <p:spPr>
          <a:xfrm>
            <a:off x="7782840" y="994680"/>
            <a:ext cx="975600" cy="804600"/>
          </a:xfrm>
          <a:prstGeom prst="rect">
            <a:avLst/>
          </a:prstGeom>
          <a:ln w="0">
            <a:noFill/>
          </a:ln>
        </p:spPr>
      </p:pic>
      <p:pic>
        <p:nvPicPr>
          <p:cNvPr id="283" name="Imagem 8" descr="Ícone&#10;&#10;Descrição gerada automaticamente"/>
          <p:cNvPicPr/>
          <p:nvPr/>
        </p:nvPicPr>
        <p:blipFill>
          <a:blip r:embed="rId2"/>
          <a:stretch/>
        </p:blipFill>
        <p:spPr>
          <a:xfrm>
            <a:off x="7613640" y="1475280"/>
            <a:ext cx="456840" cy="456840"/>
          </a:xfrm>
          <a:prstGeom prst="rect">
            <a:avLst/>
          </a:prstGeom>
          <a:ln w="0">
            <a:noFill/>
          </a:ln>
        </p:spPr>
      </p:pic>
      <p:grpSp>
        <p:nvGrpSpPr>
          <p:cNvPr id="284" name="Agrupar 11"/>
          <p:cNvGrpSpPr/>
          <p:nvPr/>
        </p:nvGrpSpPr>
        <p:grpSpPr>
          <a:xfrm>
            <a:off x="865800" y="3257640"/>
            <a:ext cx="4021200" cy="1555560"/>
            <a:chOff x="865800" y="3257640"/>
            <a:chExt cx="4021200" cy="1555560"/>
          </a:xfrm>
        </p:grpSpPr>
        <p:sp>
          <p:nvSpPr>
            <p:cNvPr id="285" name="Retângulo: Cantos Arredondados 8"/>
            <p:cNvSpPr/>
            <p:nvPr/>
          </p:nvSpPr>
          <p:spPr>
            <a:xfrm>
              <a:off x="865800" y="3257640"/>
              <a:ext cx="4021200" cy="155556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solidFill>
                <a:srgbClr val="0097a7"/>
              </a:solidFill>
              <a:round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1400" spc="-1" strike="noStrike">
                  <a:solidFill>
                    <a:srgbClr val="000000"/>
                  </a:solidFill>
                  <a:latin typeface="Arial"/>
                  <a:ea typeface="Arial"/>
                </a:rPr>
                <a:t>Programa da Aplicação </a:t>
              </a:r>
              <a:endParaRPr b="0" lang="pt-BR" sz="140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  <a:buNone/>
              </a:pPr>
              <a:endParaRPr b="0" lang="pt-BR" sz="140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  <a:buNone/>
              </a:pPr>
              <a:endParaRPr b="0" lang="pt-BR" sz="140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  <a:buNone/>
              </a:pPr>
              <a:endParaRPr b="0" lang="pt-BR" sz="140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  <a:buNone/>
              </a:pPr>
              <a:endParaRPr b="0" lang="pt-BR" sz="1400" spc="-1" strike="noStrike">
                <a:latin typeface="Arial"/>
              </a:endParaRPr>
            </a:p>
          </p:txBody>
        </p:sp>
        <p:sp>
          <p:nvSpPr>
            <p:cNvPr id="286" name="Retângulo: Cantos Arredondados 12"/>
            <p:cNvSpPr/>
            <p:nvPr/>
          </p:nvSpPr>
          <p:spPr>
            <a:xfrm>
              <a:off x="3067200" y="4040640"/>
              <a:ext cx="1629360" cy="623880"/>
            </a:xfrm>
            <a:prstGeom prst="roundRect">
              <a:avLst>
                <a:gd name="adj" fmla="val 16667"/>
              </a:avLst>
            </a:prstGeom>
            <a:solidFill>
              <a:srgbClr val="4285f4"/>
            </a:solidFill>
            <a:ln>
              <a:solidFill>
                <a:srgbClr val="3062b4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1400" spc="-1" strike="noStrike">
                  <a:solidFill>
                    <a:srgbClr val="ffffff"/>
                  </a:solidFill>
                  <a:latin typeface="Arial"/>
                  <a:ea typeface="Arial"/>
                </a:rPr>
                <a:t>File processing</a:t>
              </a:r>
              <a:endParaRPr b="0" lang="pt-BR" sz="1400" spc="-1" strike="noStrike">
                <a:latin typeface="Arial"/>
              </a:endParaRPr>
            </a:p>
          </p:txBody>
        </p:sp>
        <p:pic>
          <p:nvPicPr>
            <p:cNvPr id="287" name="Imagem 8" descr="Ícone&#10;&#10;Descrição gerada automaticamente"/>
            <p:cNvPicPr/>
            <p:nvPr/>
          </p:nvPicPr>
          <p:blipFill>
            <a:blip r:embed="rId3"/>
            <a:stretch/>
          </p:blipFill>
          <p:spPr>
            <a:xfrm>
              <a:off x="1327320" y="3412080"/>
              <a:ext cx="456840" cy="4568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88" name="Retângulo: Cantos Arredondados 14"/>
            <p:cNvSpPr/>
            <p:nvPr/>
          </p:nvSpPr>
          <p:spPr>
            <a:xfrm>
              <a:off x="1024560" y="4040640"/>
              <a:ext cx="1925640" cy="623880"/>
            </a:xfrm>
            <a:prstGeom prst="roundRect">
              <a:avLst>
                <a:gd name="adj" fmla="val 16667"/>
              </a:avLst>
            </a:prstGeom>
            <a:solidFill>
              <a:srgbClr val="4285f4"/>
            </a:solidFill>
            <a:ln>
              <a:solidFill>
                <a:srgbClr val="3062b4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1400" spc="-1" strike="noStrike">
                  <a:solidFill>
                    <a:srgbClr val="ffffff"/>
                  </a:solidFill>
                  <a:latin typeface="Arial"/>
                  <a:ea typeface="Arial"/>
                </a:rPr>
                <a:t>Estrutura de dados</a:t>
              </a:r>
              <a:endParaRPr b="0" lang="pt-BR" sz="1400" spc="-1" strike="noStrike">
                <a:latin typeface="Arial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32;g116d3f5ae16_1_0"/>
          <p:cNvSpPr/>
          <p:nvPr/>
        </p:nvSpPr>
        <p:spPr>
          <a:xfrm>
            <a:off x="565560" y="63648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5000"/>
              </a:lnSpc>
              <a:buNone/>
            </a:pPr>
            <a:r>
              <a:rPr b="1" lang="en-US" sz="4000" spc="-1" strike="noStrike">
                <a:solidFill>
                  <a:srgbClr val="ea4e60"/>
                </a:solidFill>
                <a:latin typeface="Century Gothic"/>
                <a:ea typeface="Century Gothic"/>
              </a:rPr>
              <a:t>Natureza Auto-descritiva</a:t>
            </a:r>
            <a:endParaRPr b="0" lang="pt-BR" sz="4000" spc="-1" strike="noStrike">
              <a:latin typeface="Arial"/>
            </a:endParaRPr>
          </a:p>
        </p:txBody>
      </p:sp>
      <p:sp>
        <p:nvSpPr>
          <p:cNvPr id="290" name="PlaceHolder 1"/>
          <p:cNvSpPr>
            <a:spLocks noGrp="1"/>
          </p:cNvSpPr>
          <p:nvPr>
            <p:ph type="sldNum" idx="21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43316A55-F19C-4306-8365-6DF31BCC809E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sp>
        <p:nvSpPr>
          <p:cNvPr id="291" name="Retângulo: Cantos Arredondados 3"/>
          <p:cNvSpPr/>
          <p:nvPr/>
        </p:nvSpPr>
        <p:spPr>
          <a:xfrm>
            <a:off x="6023520" y="2010240"/>
            <a:ext cx="2890080" cy="531360"/>
          </a:xfrm>
          <a:prstGeom prst="roundRect">
            <a:avLst>
              <a:gd name="adj" fmla="val 16667"/>
            </a:avLst>
          </a:prstGeom>
          <a:solidFill>
            <a:schemeClr val="accent1">
              <a:lumMod val="50000"/>
            </a:schemeClr>
          </a:solidFill>
          <a:ln>
            <a:solidFill>
              <a:srgbClr val="ffffff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ffffff"/>
                </a:solidFill>
                <a:latin typeface="Calibri"/>
                <a:ea typeface="Arial"/>
              </a:rPr>
              <a:t>Abordagem tradicional</a:t>
            </a:r>
            <a:endParaRPr b="0" lang="pt-BR" sz="1800" spc="-1" strike="noStrike">
              <a:latin typeface="Arial"/>
            </a:endParaRPr>
          </a:p>
        </p:txBody>
      </p:sp>
      <p:pic>
        <p:nvPicPr>
          <p:cNvPr id="292" name="Imagem 7" descr="Ícone&#10;&#10;Descrição gerada automaticamente"/>
          <p:cNvPicPr/>
          <p:nvPr/>
        </p:nvPicPr>
        <p:blipFill>
          <a:blip r:embed="rId1"/>
          <a:stretch/>
        </p:blipFill>
        <p:spPr>
          <a:xfrm>
            <a:off x="7782840" y="994680"/>
            <a:ext cx="975600" cy="804600"/>
          </a:xfrm>
          <a:prstGeom prst="rect">
            <a:avLst/>
          </a:prstGeom>
          <a:ln w="0">
            <a:noFill/>
          </a:ln>
        </p:spPr>
      </p:pic>
      <p:pic>
        <p:nvPicPr>
          <p:cNvPr id="293" name="Imagem 8" descr="Ícone&#10;&#10;Descrição gerada automaticamente"/>
          <p:cNvPicPr/>
          <p:nvPr/>
        </p:nvPicPr>
        <p:blipFill>
          <a:blip r:embed="rId2"/>
          <a:stretch/>
        </p:blipFill>
        <p:spPr>
          <a:xfrm>
            <a:off x="7613640" y="1475280"/>
            <a:ext cx="456840" cy="456840"/>
          </a:xfrm>
          <a:prstGeom prst="rect">
            <a:avLst/>
          </a:prstGeom>
          <a:ln w="0">
            <a:noFill/>
          </a:ln>
        </p:spPr>
      </p:pic>
      <p:grpSp>
        <p:nvGrpSpPr>
          <p:cNvPr id="294" name="Agrupar 11"/>
          <p:cNvGrpSpPr/>
          <p:nvPr/>
        </p:nvGrpSpPr>
        <p:grpSpPr>
          <a:xfrm>
            <a:off x="865800" y="3257640"/>
            <a:ext cx="4021200" cy="1555560"/>
            <a:chOff x="865800" y="3257640"/>
            <a:chExt cx="4021200" cy="1555560"/>
          </a:xfrm>
        </p:grpSpPr>
        <p:sp>
          <p:nvSpPr>
            <p:cNvPr id="295" name="Retângulo: Cantos Arredondados 8"/>
            <p:cNvSpPr/>
            <p:nvPr/>
          </p:nvSpPr>
          <p:spPr>
            <a:xfrm>
              <a:off x="865800" y="3257640"/>
              <a:ext cx="4021200" cy="155556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solidFill>
                <a:srgbClr val="0097a7"/>
              </a:solidFill>
              <a:round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/>
          </p:style>
          <p:txBody>
            <a:bodyPr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1400" spc="-1" strike="noStrike">
                  <a:solidFill>
                    <a:srgbClr val="000000"/>
                  </a:solidFill>
                  <a:latin typeface="Arial"/>
                  <a:ea typeface="Arial"/>
                </a:rPr>
                <a:t>Programa da Aplicação </a:t>
              </a:r>
              <a:endParaRPr b="0" lang="pt-BR" sz="140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  <a:buNone/>
              </a:pPr>
              <a:endParaRPr b="0" lang="pt-BR" sz="140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  <a:buNone/>
              </a:pPr>
              <a:endParaRPr b="0" lang="pt-BR" sz="140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  <a:buNone/>
              </a:pPr>
              <a:endParaRPr b="0" lang="pt-BR" sz="140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  <a:buNone/>
              </a:pPr>
              <a:endParaRPr b="0" lang="pt-BR" sz="1400" spc="-1" strike="noStrike">
                <a:latin typeface="Arial"/>
              </a:endParaRPr>
            </a:p>
          </p:txBody>
        </p:sp>
        <p:sp>
          <p:nvSpPr>
            <p:cNvPr id="296" name="Retângulo: Cantos Arredondados 12"/>
            <p:cNvSpPr/>
            <p:nvPr/>
          </p:nvSpPr>
          <p:spPr>
            <a:xfrm>
              <a:off x="3067200" y="4040640"/>
              <a:ext cx="1629360" cy="623880"/>
            </a:xfrm>
            <a:prstGeom prst="roundRect">
              <a:avLst>
                <a:gd name="adj" fmla="val 16667"/>
              </a:avLst>
            </a:prstGeom>
            <a:solidFill>
              <a:srgbClr val="4285f4"/>
            </a:solidFill>
            <a:ln>
              <a:solidFill>
                <a:srgbClr val="3062b4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1400" spc="-1" strike="noStrike">
                  <a:solidFill>
                    <a:srgbClr val="ffffff"/>
                  </a:solidFill>
                  <a:latin typeface="Arial"/>
                  <a:ea typeface="Arial"/>
                </a:rPr>
                <a:t>File processing</a:t>
              </a:r>
              <a:endParaRPr b="0" lang="pt-BR" sz="1400" spc="-1" strike="noStrike">
                <a:latin typeface="Arial"/>
              </a:endParaRPr>
            </a:p>
          </p:txBody>
        </p:sp>
        <p:pic>
          <p:nvPicPr>
            <p:cNvPr id="297" name="Imagem 8" descr="Ícone&#10;&#10;Descrição gerada automaticamente"/>
            <p:cNvPicPr/>
            <p:nvPr/>
          </p:nvPicPr>
          <p:blipFill>
            <a:blip r:embed="rId3"/>
            <a:stretch/>
          </p:blipFill>
          <p:spPr>
            <a:xfrm>
              <a:off x="1327320" y="3412080"/>
              <a:ext cx="456840" cy="4568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98" name="Retângulo: Cantos Arredondados 14"/>
            <p:cNvSpPr/>
            <p:nvPr/>
          </p:nvSpPr>
          <p:spPr>
            <a:xfrm>
              <a:off x="1024560" y="4040640"/>
              <a:ext cx="1925640" cy="623880"/>
            </a:xfrm>
            <a:prstGeom prst="roundRect">
              <a:avLst>
                <a:gd name="adj" fmla="val 16667"/>
              </a:avLst>
            </a:prstGeom>
            <a:solidFill>
              <a:srgbClr val="4285f4"/>
            </a:solidFill>
            <a:ln>
              <a:solidFill>
                <a:srgbClr val="3062b4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1400" spc="-1" strike="noStrike">
                  <a:solidFill>
                    <a:srgbClr val="ffffff"/>
                  </a:solidFill>
                  <a:latin typeface="Arial"/>
                  <a:ea typeface="Arial"/>
                </a:rPr>
                <a:t>Estrutura de dados</a:t>
              </a:r>
              <a:endParaRPr b="0" lang="pt-BR" sz="1400" spc="-1" strike="noStrike">
                <a:latin typeface="Arial"/>
              </a:endParaRPr>
            </a:p>
          </p:txBody>
        </p:sp>
      </p:grpSp>
      <p:sp>
        <p:nvSpPr>
          <p:cNvPr id="299" name="Seta: Curva para a Direita 9"/>
          <p:cNvSpPr/>
          <p:nvPr/>
        </p:nvSpPr>
        <p:spPr>
          <a:xfrm rot="4860000">
            <a:off x="3550320" y="777960"/>
            <a:ext cx="1026360" cy="4645800"/>
          </a:xfrm>
          <a:prstGeom prst="curvedRightArrow">
            <a:avLst>
              <a:gd name="adj1" fmla="val 25000"/>
              <a:gd name="adj2" fmla="val 50000"/>
              <a:gd name="adj3" fmla="val 25000"/>
            </a:avLst>
          </a:prstGeom>
          <a:solidFill>
            <a:srgbClr val="4285f4"/>
          </a:solidFill>
          <a:ln>
            <a:solidFill>
              <a:srgbClr val="3062b4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0" name="Retângulo: Cantos Arredondados 15"/>
          <p:cNvSpPr/>
          <p:nvPr/>
        </p:nvSpPr>
        <p:spPr>
          <a:xfrm>
            <a:off x="5437800" y="3120120"/>
            <a:ext cx="3005280" cy="169308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000000"/>
            </a:solidFill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Calibri"/>
              </a:rPr>
              <a:t>Classe Pessoa</a:t>
            </a:r>
            <a:endParaRPr b="0" lang="pt-BR" sz="14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b="0" lang="pt-BR" sz="14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b="0" lang="pt-BR" sz="14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b="0" lang="pt-BR" sz="14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b="0" lang="pt-BR" sz="14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b="0" lang="pt-BR" sz="1400" spc="-1" strike="noStrike">
              <a:latin typeface="Arial"/>
            </a:endParaRPr>
          </a:p>
        </p:txBody>
      </p:sp>
      <p:sp>
        <p:nvSpPr>
          <p:cNvPr id="301" name="Retângulo: Cantos Arredondados 2"/>
          <p:cNvSpPr/>
          <p:nvPr/>
        </p:nvSpPr>
        <p:spPr>
          <a:xfrm>
            <a:off x="5638680" y="3648960"/>
            <a:ext cx="2634840" cy="391320"/>
          </a:xfrm>
          <a:prstGeom prst="roundRect">
            <a:avLst>
              <a:gd name="adj" fmla="val 16667"/>
            </a:avLst>
          </a:prstGeom>
          <a:solidFill>
            <a:srgbClr val="78909c"/>
          </a:solidFill>
          <a:ln>
            <a:solidFill>
              <a:srgbClr val="ffffff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600" spc="-1" strike="noStrike">
                <a:solidFill>
                  <a:srgbClr val="ffffff"/>
                </a:solidFill>
                <a:latin typeface="Calibri"/>
                <a:ea typeface="Arial"/>
              </a:rPr>
              <a:t>Atributos</a:t>
            </a:r>
            <a:endParaRPr b="0" lang="pt-BR" sz="1600" spc="-1" strike="noStrike">
              <a:latin typeface="Arial"/>
            </a:endParaRPr>
          </a:p>
        </p:txBody>
      </p:sp>
      <p:sp>
        <p:nvSpPr>
          <p:cNvPr id="302" name="Retângulo: Cantos Arredondados 17"/>
          <p:cNvSpPr/>
          <p:nvPr/>
        </p:nvSpPr>
        <p:spPr>
          <a:xfrm>
            <a:off x="5638680" y="4210200"/>
            <a:ext cx="2634840" cy="391320"/>
          </a:xfrm>
          <a:prstGeom prst="roundRect">
            <a:avLst>
              <a:gd name="adj" fmla="val 16667"/>
            </a:avLst>
          </a:prstGeom>
          <a:solidFill>
            <a:schemeClr val="bg1">
              <a:lumMod val="50000"/>
            </a:schemeClr>
          </a:solidFill>
          <a:ln>
            <a:solidFill>
              <a:srgbClr val="ffffff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600" spc="-1" strike="noStrike">
                <a:solidFill>
                  <a:srgbClr val="ffffff"/>
                </a:solidFill>
                <a:latin typeface="Calibri"/>
                <a:ea typeface="Arial"/>
              </a:rPr>
              <a:t>Métodos</a:t>
            </a:r>
            <a:endParaRPr b="0" lang="pt-BR" sz="1600" spc="-1" strike="noStrike">
              <a:latin typeface="Arial"/>
            </a:endParaRPr>
          </a:p>
        </p:txBody>
      </p:sp>
      <p:pic>
        <p:nvPicPr>
          <p:cNvPr id="303" name="Imagem 8" descr="Ícone&#10;&#10;Descrição gerada automaticamente"/>
          <p:cNvPicPr/>
          <p:nvPr/>
        </p:nvPicPr>
        <p:blipFill>
          <a:blip r:embed="rId4"/>
          <a:stretch/>
        </p:blipFill>
        <p:spPr>
          <a:xfrm>
            <a:off x="8206200" y="3454560"/>
            <a:ext cx="456840" cy="456840"/>
          </a:xfrm>
          <a:prstGeom prst="rect">
            <a:avLst/>
          </a:prstGeom>
          <a:ln w="0">
            <a:noFill/>
          </a:ln>
        </p:spPr>
      </p:pic>
      <p:pic>
        <p:nvPicPr>
          <p:cNvPr id="304" name="Imagem 7" descr=""/>
          <p:cNvPicPr/>
          <p:nvPr/>
        </p:nvPicPr>
        <p:blipFill>
          <a:blip r:embed="rId5"/>
          <a:stretch/>
        </p:blipFill>
        <p:spPr>
          <a:xfrm>
            <a:off x="7908840" y="2860200"/>
            <a:ext cx="437760" cy="523440"/>
          </a:xfrm>
          <a:prstGeom prst="rect">
            <a:avLst/>
          </a:prstGeom>
          <a:ln w="0">
            <a:noFill/>
          </a:ln>
        </p:spPr>
      </p:pic>
      <p:pic>
        <p:nvPicPr>
          <p:cNvPr id="305" name="Imagem 9" descr="Logotipo&#10;&#10;Descrição gerada automaticamente"/>
          <p:cNvPicPr/>
          <p:nvPr/>
        </p:nvPicPr>
        <p:blipFill>
          <a:blip r:embed="rId6"/>
          <a:stretch/>
        </p:blipFill>
        <p:spPr>
          <a:xfrm>
            <a:off x="6766920" y="3080880"/>
            <a:ext cx="1007280" cy="5691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PlaceHolder 1"/>
          <p:cNvSpPr>
            <a:spLocks noGrp="1"/>
          </p:cNvSpPr>
          <p:nvPr>
            <p:ph type="sldNum" idx="22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A497E1FF-1BE1-4524-A457-BD304189A59C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sp>
        <p:nvSpPr>
          <p:cNvPr id="307" name="Google Shape;232;g116d3f5ae16_1_0"/>
          <p:cNvSpPr/>
          <p:nvPr/>
        </p:nvSpPr>
        <p:spPr>
          <a:xfrm>
            <a:off x="565560" y="63648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5000"/>
              </a:lnSpc>
              <a:buNone/>
            </a:pPr>
            <a:r>
              <a:rPr b="1" lang="en-US" sz="4000" spc="-1" strike="noStrike">
                <a:solidFill>
                  <a:srgbClr val="ea4e60"/>
                </a:solidFill>
                <a:latin typeface="Century Gothic"/>
                <a:ea typeface="Century Gothic"/>
              </a:rPr>
              <a:t>Catálogo</a:t>
            </a:r>
            <a:endParaRPr b="0" lang="pt-BR" sz="4000" spc="-1" strike="noStrike">
              <a:latin typeface="Arial"/>
            </a:endParaRPr>
          </a:p>
        </p:txBody>
      </p:sp>
      <p:pic>
        <p:nvPicPr>
          <p:cNvPr id="308" name="Imagem 6" descr="Tabela&#10;&#10;Descrição gerada automaticamente"/>
          <p:cNvPicPr/>
          <p:nvPr/>
        </p:nvPicPr>
        <p:blipFill>
          <a:blip r:embed="rId1"/>
          <a:stretch/>
        </p:blipFill>
        <p:spPr>
          <a:xfrm>
            <a:off x="311040" y="2495160"/>
            <a:ext cx="3452040" cy="1973160"/>
          </a:xfrm>
          <a:prstGeom prst="rect">
            <a:avLst/>
          </a:prstGeom>
          <a:ln w="0">
            <a:noFill/>
          </a:ln>
        </p:spPr>
      </p:pic>
      <p:pic>
        <p:nvPicPr>
          <p:cNvPr id="309" name="Imagem 7" descr="Tabela&#10;&#10;Descrição gerada automaticamente"/>
          <p:cNvPicPr/>
          <p:nvPr/>
        </p:nvPicPr>
        <p:blipFill>
          <a:blip r:embed="rId2"/>
          <a:stretch/>
        </p:blipFill>
        <p:spPr>
          <a:xfrm>
            <a:off x="3729600" y="956520"/>
            <a:ext cx="5356800" cy="3494880"/>
          </a:xfrm>
          <a:prstGeom prst="rect">
            <a:avLst/>
          </a:prstGeom>
          <a:ln w="0">
            <a:noFill/>
          </a:ln>
        </p:spPr>
      </p:pic>
      <p:sp>
        <p:nvSpPr>
          <p:cNvPr id="310" name="CaixaDeTexto 7"/>
          <p:cNvSpPr/>
          <p:nvPr/>
        </p:nvSpPr>
        <p:spPr>
          <a:xfrm>
            <a:off x="448560" y="4713840"/>
            <a:ext cx="8479080" cy="273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Arial"/>
                <a:ea typeface="Arial"/>
              </a:rPr>
              <a:t>Fonte: livro de referência</a:t>
            </a:r>
            <a:endParaRPr b="0" lang="pt-BR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728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196;p5"/>
          <p:cNvSpPr/>
          <p:nvPr/>
        </p:nvSpPr>
        <p:spPr>
          <a:xfrm>
            <a:off x="597960" y="1580760"/>
            <a:ext cx="7765920" cy="161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14000"/>
              </a:lnSpc>
              <a:buNone/>
            </a:pPr>
            <a:r>
              <a:rPr b="1" lang="en-US" sz="4400" spc="-1" strike="noStrike">
                <a:solidFill>
                  <a:srgbClr val="ea4e60"/>
                </a:solidFill>
                <a:latin typeface="Century Gothic"/>
                <a:ea typeface="Arial"/>
              </a:rPr>
              <a:t>Isolamento entre Program/Data e Abstração</a:t>
            </a:r>
            <a:endParaRPr b="0" lang="pt-BR" sz="4400" spc="-1" strike="noStrike">
              <a:latin typeface="Arial"/>
            </a:endParaRPr>
          </a:p>
        </p:txBody>
      </p:sp>
      <p:pic>
        <p:nvPicPr>
          <p:cNvPr id="312" name="Google Shape;197;p5" descr=""/>
          <p:cNvPicPr/>
          <p:nvPr/>
        </p:nvPicPr>
        <p:blipFill>
          <a:blip r:embed="rId1"/>
          <a:stretch/>
        </p:blipFill>
        <p:spPr>
          <a:xfrm>
            <a:off x="8127360" y="120240"/>
            <a:ext cx="851040" cy="331200"/>
          </a:xfrm>
          <a:prstGeom prst="rect">
            <a:avLst/>
          </a:prstGeom>
          <a:ln w="0">
            <a:noFill/>
          </a:ln>
        </p:spPr>
      </p:pic>
      <p:sp>
        <p:nvSpPr>
          <p:cNvPr id="313" name="PlaceHolder 1"/>
          <p:cNvSpPr>
            <a:spLocks noGrp="1"/>
          </p:cNvSpPr>
          <p:nvPr>
            <p:ph type="sldNum" idx="23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ea4e60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[</a:t>
            </a:r>
            <a:fld id="{4750F0FB-EC36-4E63-8348-963A4A3750F0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grpSp>
        <p:nvGrpSpPr>
          <p:cNvPr id="314" name="Agrupar 7"/>
          <p:cNvGrpSpPr/>
          <p:nvPr/>
        </p:nvGrpSpPr>
        <p:grpSpPr>
          <a:xfrm>
            <a:off x="7221240" y="3294000"/>
            <a:ext cx="1668600" cy="1644480"/>
            <a:chOff x="7221240" y="3294000"/>
            <a:chExt cx="1668600" cy="1644480"/>
          </a:xfrm>
        </p:grpSpPr>
        <p:pic>
          <p:nvPicPr>
            <p:cNvPr id="315" name="Gráfico 2" descr="Banco de dados com preenchimento sólido"/>
            <p:cNvPicPr/>
            <p:nvPr/>
          </p:nvPicPr>
          <p:blipFill>
            <a:blip r:embed="rId2"/>
            <a:stretch/>
          </p:blipFill>
          <p:spPr>
            <a:xfrm>
              <a:off x="7471440" y="3294000"/>
              <a:ext cx="1418400" cy="15321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316" name="Gráfico 7" descr="Tabela com preenchimento sólido"/>
            <p:cNvPicPr/>
            <p:nvPr/>
          </p:nvPicPr>
          <p:blipFill>
            <a:blip r:embed="rId3"/>
            <a:stretch/>
          </p:blipFill>
          <p:spPr>
            <a:xfrm>
              <a:off x="7221240" y="3854520"/>
              <a:ext cx="1014840" cy="1083960"/>
            </a:xfrm>
            <a:prstGeom prst="rect">
              <a:avLst/>
            </a:prstGeom>
            <a:ln w="0">
              <a:noFill/>
            </a:ln>
          </p:spPr>
        </p:pic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232;g116d3f5ae16_1_0"/>
          <p:cNvSpPr/>
          <p:nvPr/>
        </p:nvSpPr>
        <p:spPr>
          <a:xfrm>
            <a:off x="565560" y="63648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5000"/>
              </a:lnSpc>
              <a:buNone/>
            </a:pPr>
            <a:r>
              <a:rPr b="1" lang="en-US" sz="4000" spc="-1" strike="noStrike">
                <a:solidFill>
                  <a:srgbClr val="ea4e60"/>
                </a:solidFill>
                <a:latin typeface="Century Gothic"/>
                <a:ea typeface="Century Gothic"/>
              </a:rPr>
              <a:t>Isolamento e abstração</a:t>
            </a:r>
            <a:endParaRPr b="0" lang="pt-BR" sz="4000" spc="-1" strike="noStrike">
              <a:latin typeface="Arial"/>
            </a:endParaRPr>
          </a:p>
        </p:txBody>
      </p:sp>
      <p:sp>
        <p:nvSpPr>
          <p:cNvPr id="318" name="PlaceHolder 1"/>
          <p:cNvSpPr>
            <a:spLocks noGrp="1"/>
          </p:cNvSpPr>
          <p:nvPr>
            <p:ph type="sldNum" idx="24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00DF58D1-97BF-4389-8ABC-800C2EF6CE0D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sp>
        <p:nvSpPr>
          <p:cNvPr id="319" name="Retângulo: Cantos Arredondados 3"/>
          <p:cNvSpPr/>
          <p:nvPr/>
        </p:nvSpPr>
        <p:spPr>
          <a:xfrm>
            <a:off x="6023520" y="2010240"/>
            <a:ext cx="2890080" cy="531360"/>
          </a:xfrm>
          <a:prstGeom prst="roundRect">
            <a:avLst>
              <a:gd name="adj" fmla="val 16667"/>
            </a:avLst>
          </a:prstGeom>
          <a:solidFill>
            <a:schemeClr val="accent1">
              <a:lumMod val="50000"/>
            </a:schemeClr>
          </a:solidFill>
          <a:ln>
            <a:solidFill>
              <a:srgbClr val="ffffff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ffffff"/>
                </a:solidFill>
                <a:latin typeface="Calibri"/>
                <a:ea typeface="Arial"/>
              </a:rPr>
              <a:t>Abordagem tradicional</a:t>
            </a:r>
            <a:endParaRPr b="0" lang="pt-BR" sz="1800" spc="-1" strike="noStrike">
              <a:latin typeface="Arial"/>
            </a:endParaRPr>
          </a:p>
        </p:txBody>
      </p:sp>
      <p:pic>
        <p:nvPicPr>
          <p:cNvPr id="320" name="Imagem 7" descr="Ícone&#10;&#10;Descrição gerada automaticamente"/>
          <p:cNvPicPr/>
          <p:nvPr/>
        </p:nvPicPr>
        <p:blipFill>
          <a:blip r:embed="rId1"/>
          <a:stretch/>
        </p:blipFill>
        <p:spPr>
          <a:xfrm>
            <a:off x="7782840" y="994680"/>
            <a:ext cx="975600" cy="804600"/>
          </a:xfrm>
          <a:prstGeom prst="rect">
            <a:avLst/>
          </a:prstGeom>
          <a:ln w="0">
            <a:noFill/>
          </a:ln>
        </p:spPr>
      </p:pic>
      <p:pic>
        <p:nvPicPr>
          <p:cNvPr id="321" name="Imagem 8" descr="Ícone&#10;&#10;Descrição gerada automaticamente"/>
          <p:cNvPicPr/>
          <p:nvPr/>
        </p:nvPicPr>
        <p:blipFill>
          <a:blip r:embed="rId2"/>
          <a:stretch/>
        </p:blipFill>
        <p:spPr>
          <a:xfrm>
            <a:off x="7613640" y="1475280"/>
            <a:ext cx="456840" cy="456840"/>
          </a:xfrm>
          <a:prstGeom prst="rect">
            <a:avLst/>
          </a:prstGeom>
          <a:ln w="0">
            <a:noFill/>
          </a:ln>
        </p:spPr>
      </p:pic>
      <p:grpSp>
        <p:nvGrpSpPr>
          <p:cNvPr id="322" name="Agrupar 11"/>
          <p:cNvGrpSpPr/>
          <p:nvPr/>
        </p:nvGrpSpPr>
        <p:grpSpPr>
          <a:xfrm>
            <a:off x="865800" y="3257640"/>
            <a:ext cx="4021200" cy="1555560"/>
            <a:chOff x="865800" y="3257640"/>
            <a:chExt cx="4021200" cy="1555560"/>
          </a:xfrm>
        </p:grpSpPr>
        <p:sp>
          <p:nvSpPr>
            <p:cNvPr id="323" name="Retângulo: Cantos Arredondados 8"/>
            <p:cNvSpPr/>
            <p:nvPr/>
          </p:nvSpPr>
          <p:spPr>
            <a:xfrm>
              <a:off x="865800" y="3257640"/>
              <a:ext cx="4021200" cy="155556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solidFill>
                <a:srgbClr val="0097a7"/>
              </a:solidFill>
              <a:round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/>
          </p:style>
          <p:txBody>
            <a:bodyPr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1400" spc="-1" strike="noStrike">
                  <a:solidFill>
                    <a:srgbClr val="000000"/>
                  </a:solidFill>
                  <a:latin typeface="Arial"/>
                  <a:ea typeface="Arial"/>
                </a:rPr>
                <a:t>Programa da Aplicação </a:t>
              </a:r>
              <a:endParaRPr b="0" lang="pt-BR" sz="140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  <a:buNone/>
              </a:pPr>
              <a:endParaRPr b="0" lang="pt-BR" sz="140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  <a:buNone/>
              </a:pPr>
              <a:endParaRPr b="0" lang="pt-BR" sz="140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  <a:buNone/>
              </a:pPr>
              <a:endParaRPr b="0" lang="pt-BR" sz="140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  <a:buNone/>
              </a:pPr>
              <a:endParaRPr b="0" lang="pt-BR" sz="1400" spc="-1" strike="noStrike">
                <a:latin typeface="Arial"/>
              </a:endParaRPr>
            </a:p>
          </p:txBody>
        </p:sp>
        <p:sp>
          <p:nvSpPr>
            <p:cNvPr id="324" name="Retângulo: Cantos Arredondados 12"/>
            <p:cNvSpPr/>
            <p:nvPr/>
          </p:nvSpPr>
          <p:spPr>
            <a:xfrm>
              <a:off x="3067200" y="4040640"/>
              <a:ext cx="1629360" cy="623880"/>
            </a:xfrm>
            <a:prstGeom prst="roundRect">
              <a:avLst>
                <a:gd name="adj" fmla="val 16667"/>
              </a:avLst>
            </a:prstGeom>
            <a:solidFill>
              <a:srgbClr val="4285f4"/>
            </a:solidFill>
            <a:ln>
              <a:solidFill>
                <a:srgbClr val="3062b4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1400" spc="-1" strike="noStrike">
                  <a:solidFill>
                    <a:srgbClr val="ffffff"/>
                  </a:solidFill>
                  <a:latin typeface="Arial"/>
                  <a:ea typeface="Arial"/>
                </a:rPr>
                <a:t>File processing</a:t>
              </a:r>
              <a:endParaRPr b="0" lang="pt-BR" sz="1400" spc="-1" strike="noStrike">
                <a:latin typeface="Arial"/>
              </a:endParaRPr>
            </a:p>
          </p:txBody>
        </p:sp>
        <p:pic>
          <p:nvPicPr>
            <p:cNvPr id="325" name="Imagem 8" descr="Ícone&#10;&#10;Descrição gerada automaticamente"/>
            <p:cNvPicPr/>
            <p:nvPr/>
          </p:nvPicPr>
          <p:blipFill>
            <a:blip r:embed="rId3"/>
            <a:stretch/>
          </p:blipFill>
          <p:spPr>
            <a:xfrm>
              <a:off x="1327320" y="3412080"/>
              <a:ext cx="456840" cy="4568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26" name="Retângulo: Cantos Arredondados 14"/>
            <p:cNvSpPr/>
            <p:nvPr/>
          </p:nvSpPr>
          <p:spPr>
            <a:xfrm>
              <a:off x="1024560" y="4040640"/>
              <a:ext cx="1925640" cy="623880"/>
            </a:xfrm>
            <a:prstGeom prst="roundRect">
              <a:avLst>
                <a:gd name="adj" fmla="val 16667"/>
              </a:avLst>
            </a:prstGeom>
            <a:solidFill>
              <a:srgbClr val="4285f4"/>
            </a:solidFill>
            <a:ln>
              <a:solidFill>
                <a:srgbClr val="3062b4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1400" spc="-1" strike="noStrike">
                  <a:solidFill>
                    <a:srgbClr val="ffffff"/>
                  </a:solidFill>
                  <a:latin typeface="Arial"/>
                  <a:ea typeface="Arial"/>
                </a:rPr>
                <a:t>Estrutura de dados</a:t>
              </a:r>
              <a:endParaRPr b="0" lang="pt-BR" sz="1400" spc="-1" strike="noStrike">
                <a:latin typeface="Arial"/>
              </a:endParaRPr>
            </a:p>
          </p:txBody>
        </p:sp>
      </p:grpSp>
      <p:sp>
        <p:nvSpPr>
          <p:cNvPr id="327" name="Seta: Curva para a Direita 9"/>
          <p:cNvSpPr/>
          <p:nvPr/>
        </p:nvSpPr>
        <p:spPr>
          <a:xfrm rot="4860000">
            <a:off x="3550320" y="777960"/>
            <a:ext cx="1026360" cy="4645800"/>
          </a:xfrm>
          <a:prstGeom prst="curvedRightArrow">
            <a:avLst>
              <a:gd name="adj1" fmla="val 25000"/>
              <a:gd name="adj2" fmla="val 50000"/>
              <a:gd name="adj3" fmla="val 25000"/>
            </a:avLst>
          </a:prstGeom>
          <a:solidFill>
            <a:srgbClr val="4285f4"/>
          </a:solidFill>
          <a:ln>
            <a:solidFill>
              <a:srgbClr val="3062b4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8" name="Retângulo: Cantos Arredondados 15"/>
          <p:cNvSpPr/>
          <p:nvPr/>
        </p:nvSpPr>
        <p:spPr>
          <a:xfrm>
            <a:off x="5437800" y="3120120"/>
            <a:ext cx="3005280" cy="169308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000000"/>
            </a:solidFill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Calibri"/>
              </a:rPr>
              <a:t>Classe Pessoa</a:t>
            </a:r>
            <a:endParaRPr b="0" lang="pt-BR" sz="14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b="0" lang="pt-BR" sz="14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b="0" lang="pt-BR" sz="14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b="0" lang="pt-BR" sz="14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b="0" lang="pt-BR" sz="14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b="0" lang="pt-BR" sz="1400" spc="-1" strike="noStrike">
              <a:latin typeface="Arial"/>
            </a:endParaRPr>
          </a:p>
        </p:txBody>
      </p:sp>
      <p:sp>
        <p:nvSpPr>
          <p:cNvPr id="329" name="Retângulo: Cantos Arredondados 2"/>
          <p:cNvSpPr/>
          <p:nvPr/>
        </p:nvSpPr>
        <p:spPr>
          <a:xfrm>
            <a:off x="5638680" y="3648960"/>
            <a:ext cx="2634840" cy="391320"/>
          </a:xfrm>
          <a:prstGeom prst="roundRect">
            <a:avLst>
              <a:gd name="adj" fmla="val 16667"/>
            </a:avLst>
          </a:prstGeom>
          <a:solidFill>
            <a:srgbClr val="78909c"/>
          </a:solidFill>
          <a:ln>
            <a:solidFill>
              <a:srgbClr val="ffffff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600" spc="-1" strike="noStrike">
                <a:solidFill>
                  <a:srgbClr val="ffffff"/>
                </a:solidFill>
                <a:latin typeface="Calibri"/>
                <a:ea typeface="Arial"/>
              </a:rPr>
              <a:t>Atributos</a:t>
            </a:r>
            <a:endParaRPr b="0" lang="pt-BR" sz="1600" spc="-1" strike="noStrike">
              <a:latin typeface="Arial"/>
            </a:endParaRPr>
          </a:p>
        </p:txBody>
      </p:sp>
      <p:sp>
        <p:nvSpPr>
          <p:cNvPr id="330" name="Retângulo: Cantos Arredondados 17"/>
          <p:cNvSpPr/>
          <p:nvPr/>
        </p:nvSpPr>
        <p:spPr>
          <a:xfrm>
            <a:off x="5638680" y="4210200"/>
            <a:ext cx="2634840" cy="391320"/>
          </a:xfrm>
          <a:prstGeom prst="roundRect">
            <a:avLst>
              <a:gd name="adj" fmla="val 16667"/>
            </a:avLst>
          </a:prstGeom>
          <a:solidFill>
            <a:schemeClr val="bg1">
              <a:lumMod val="50000"/>
            </a:schemeClr>
          </a:solidFill>
          <a:ln>
            <a:solidFill>
              <a:srgbClr val="ffffff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600" spc="-1" strike="noStrike">
                <a:solidFill>
                  <a:srgbClr val="ffffff"/>
                </a:solidFill>
                <a:latin typeface="Calibri"/>
                <a:ea typeface="Arial"/>
              </a:rPr>
              <a:t>Métodos</a:t>
            </a:r>
            <a:endParaRPr b="0" lang="pt-BR" sz="1600" spc="-1" strike="noStrike">
              <a:latin typeface="Arial"/>
            </a:endParaRPr>
          </a:p>
        </p:txBody>
      </p:sp>
      <p:pic>
        <p:nvPicPr>
          <p:cNvPr id="331" name="Imagem 8" descr="Ícone&#10;&#10;Descrição gerada automaticamente"/>
          <p:cNvPicPr/>
          <p:nvPr/>
        </p:nvPicPr>
        <p:blipFill>
          <a:blip r:embed="rId4"/>
          <a:stretch/>
        </p:blipFill>
        <p:spPr>
          <a:xfrm>
            <a:off x="8206200" y="3454560"/>
            <a:ext cx="456840" cy="456840"/>
          </a:xfrm>
          <a:prstGeom prst="rect">
            <a:avLst/>
          </a:prstGeom>
          <a:ln w="0">
            <a:noFill/>
          </a:ln>
        </p:spPr>
      </p:pic>
      <p:pic>
        <p:nvPicPr>
          <p:cNvPr id="332" name="Imagem 7" descr=""/>
          <p:cNvPicPr/>
          <p:nvPr/>
        </p:nvPicPr>
        <p:blipFill>
          <a:blip r:embed="rId5"/>
          <a:stretch/>
        </p:blipFill>
        <p:spPr>
          <a:xfrm>
            <a:off x="7908840" y="2860200"/>
            <a:ext cx="437760" cy="523440"/>
          </a:xfrm>
          <a:prstGeom prst="rect">
            <a:avLst/>
          </a:prstGeom>
          <a:ln w="0">
            <a:noFill/>
          </a:ln>
        </p:spPr>
      </p:pic>
      <p:pic>
        <p:nvPicPr>
          <p:cNvPr id="333" name="Imagem 9" descr="Logotipo&#10;&#10;Descrição gerada automaticamente"/>
          <p:cNvPicPr/>
          <p:nvPr/>
        </p:nvPicPr>
        <p:blipFill>
          <a:blip r:embed="rId6"/>
          <a:stretch/>
        </p:blipFill>
        <p:spPr>
          <a:xfrm>
            <a:off x="6766920" y="3080880"/>
            <a:ext cx="1007280" cy="569160"/>
          </a:xfrm>
          <a:prstGeom prst="rect">
            <a:avLst/>
          </a:prstGeom>
          <a:ln w="0">
            <a:noFill/>
          </a:ln>
        </p:spPr>
      </p:pic>
      <p:sp>
        <p:nvSpPr>
          <p:cNvPr id="334" name="Balão de Fala: Retângulo com Cantos Arredondados 10"/>
          <p:cNvSpPr/>
          <p:nvPr/>
        </p:nvSpPr>
        <p:spPr>
          <a:xfrm>
            <a:off x="1966320" y="3514320"/>
            <a:ext cx="1883520" cy="581760"/>
          </a:xfrm>
          <a:prstGeom prst="wedgeRoundRectCallout">
            <a:avLst>
              <a:gd name="adj1" fmla="val -20833"/>
              <a:gd name="adj2" fmla="val 62500"/>
              <a:gd name="adj3" fmla="val 16667"/>
            </a:avLst>
          </a:prstGeom>
          <a:solidFill>
            <a:srgbClr val="ea4e60"/>
          </a:solidFill>
          <a:ln>
            <a:solidFill>
              <a:srgbClr val="ffffff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ffffff"/>
                </a:solidFill>
                <a:latin typeface="Arial"/>
                <a:ea typeface="Arial"/>
              </a:rPr>
              <a:t>Embedded</a:t>
            </a:r>
            <a:endParaRPr b="0" lang="pt-BR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204;g109ffa863cd_0_328"/>
          <p:cNvSpPr/>
          <p:nvPr/>
        </p:nvSpPr>
        <p:spPr>
          <a:xfrm>
            <a:off x="565560" y="63648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5000"/>
              </a:lnSpc>
              <a:buNone/>
            </a:pPr>
            <a:r>
              <a:rPr b="1" lang="en-US" sz="4000" spc="-1" strike="noStrike">
                <a:solidFill>
                  <a:srgbClr val="ea4e60"/>
                </a:solidFill>
                <a:latin typeface="Century Gothic"/>
                <a:ea typeface="Century Gothic"/>
              </a:rPr>
              <a:t>Conversa</a:t>
            </a:r>
            <a:endParaRPr b="0" lang="pt-BR" sz="4000" spc="-1" strike="noStrike">
              <a:latin typeface="Arial"/>
            </a:endParaRPr>
          </a:p>
        </p:txBody>
      </p:sp>
      <p:sp>
        <p:nvSpPr>
          <p:cNvPr id="131" name="PlaceHolder 1"/>
          <p:cNvSpPr>
            <a:spLocks noGrp="1"/>
          </p:cNvSpPr>
          <p:nvPr>
            <p:ph type="sldNum" idx="7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7F699571-56F7-43B1-8D1C-47ED7E38C340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graphicFrame>
        <p:nvGraphicFramePr>
          <p:cNvPr id="1" name="Diagram1"/>
          <p:cNvGraphicFramePr/>
          <p:nvPr>
            <p:extLst>
              <p:ext uri="{D42A27DB-BD31-4B8C-83A1-F6EECF244321}">
                <p14:modId xmlns:p14="http://schemas.microsoft.com/office/powerpoint/2010/main" val="4048234536"/>
              </p:ext>
            </p:extLst>
          </p:nvPr>
        </p:nvGraphicFramePr>
        <p:xfrm>
          <a:off x="95400" y="1663560"/>
          <a:ext cx="9006120" cy="3085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232;g116d3f5ae16_1_0"/>
          <p:cNvSpPr/>
          <p:nvPr/>
        </p:nvSpPr>
        <p:spPr>
          <a:xfrm>
            <a:off x="565560" y="63648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5000"/>
              </a:lnSpc>
              <a:buNone/>
            </a:pPr>
            <a:r>
              <a:rPr b="1" lang="en-US" sz="4000" spc="-1" strike="noStrike">
                <a:solidFill>
                  <a:srgbClr val="ea4e60"/>
                </a:solidFill>
                <a:latin typeface="Century Gothic"/>
                <a:ea typeface="Century Gothic"/>
              </a:rPr>
              <a:t>Isolamento e abstração</a:t>
            </a:r>
            <a:endParaRPr b="0" lang="pt-BR" sz="4000" spc="-1" strike="noStrike">
              <a:latin typeface="Arial"/>
            </a:endParaRPr>
          </a:p>
        </p:txBody>
      </p:sp>
      <p:sp>
        <p:nvSpPr>
          <p:cNvPr id="336" name="PlaceHolder 1"/>
          <p:cNvSpPr>
            <a:spLocks noGrp="1"/>
          </p:cNvSpPr>
          <p:nvPr>
            <p:ph type="sldNum" idx="25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85AEA381-8858-48E5-B310-DAE9E76D6CA2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grpSp>
        <p:nvGrpSpPr>
          <p:cNvPr id="337" name="Agrupar 11"/>
          <p:cNvGrpSpPr/>
          <p:nvPr/>
        </p:nvGrpSpPr>
        <p:grpSpPr>
          <a:xfrm>
            <a:off x="569520" y="3045960"/>
            <a:ext cx="4021200" cy="1555560"/>
            <a:chOff x="569520" y="3045960"/>
            <a:chExt cx="4021200" cy="1555560"/>
          </a:xfrm>
        </p:grpSpPr>
        <p:sp>
          <p:nvSpPr>
            <p:cNvPr id="338" name="Retângulo: Cantos Arredondados 8"/>
            <p:cNvSpPr/>
            <p:nvPr/>
          </p:nvSpPr>
          <p:spPr>
            <a:xfrm>
              <a:off x="569520" y="3045960"/>
              <a:ext cx="4021200" cy="155556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solidFill>
                <a:srgbClr val="0097a7"/>
              </a:solidFill>
              <a:round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/>
          </p:style>
          <p:txBody>
            <a:bodyPr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1400" spc="-1" strike="noStrike">
                  <a:solidFill>
                    <a:srgbClr val="000000"/>
                  </a:solidFill>
                  <a:latin typeface="Arial"/>
                  <a:ea typeface="Arial"/>
                </a:rPr>
                <a:t>Programa da Aplicação </a:t>
              </a:r>
              <a:endParaRPr b="0" lang="pt-BR" sz="140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  <a:buNone/>
              </a:pPr>
              <a:endParaRPr b="0" lang="pt-BR" sz="140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  <a:buNone/>
              </a:pPr>
              <a:endParaRPr b="0" lang="pt-BR" sz="140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  <a:buNone/>
              </a:pPr>
              <a:endParaRPr b="0" lang="pt-BR" sz="140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  <a:buNone/>
              </a:pPr>
              <a:endParaRPr b="0" lang="pt-BR" sz="1400" spc="-1" strike="noStrike">
                <a:latin typeface="Arial"/>
              </a:endParaRPr>
            </a:p>
          </p:txBody>
        </p:sp>
        <p:sp>
          <p:nvSpPr>
            <p:cNvPr id="339" name="Retângulo: Cantos Arredondados 12"/>
            <p:cNvSpPr/>
            <p:nvPr/>
          </p:nvSpPr>
          <p:spPr>
            <a:xfrm>
              <a:off x="2770560" y="3828960"/>
              <a:ext cx="1629360" cy="623880"/>
            </a:xfrm>
            <a:prstGeom prst="roundRect">
              <a:avLst>
                <a:gd name="adj" fmla="val 16667"/>
              </a:avLst>
            </a:prstGeom>
            <a:solidFill>
              <a:srgbClr val="4285f4"/>
            </a:solidFill>
            <a:ln>
              <a:solidFill>
                <a:srgbClr val="3062b4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1400" spc="-1" strike="noStrike">
                  <a:solidFill>
                    <a:srgbClr val="ffffff"/>
                  </a:solidFill>
                  <a:latin typeface="Arial"/>
                  <a:ea typeface="Arial"/>
                </a:rPr>
                <a:t>File processing</a:t>
              </a:r>
              <a:endParaRPr b="0" lang="pt-BR" sz="1400" spc="-1" strike="noStrike">
                <a:latin typeface="Arial"/>
              </a:endParaRPr>
            </a:p>
          </p:txBody>
        </p:sp>
        <p:pic>
          <p:nvPicPr>
            <p:cNvPr id="340" name="Imagem 8" descr="Ícone&#10;&#10;Descrição gerada automaticamente"/>
            <p:cNvPicPr/>
            <p:nvPr/>
          </p:nvPicPr>
          <p:blipFill>
            <a:blip r:embed="rId1"/>
            <a:stretch/>
          </p:blipFill>
          <p:spPr>
            <a:xfrm>
              <a:off x="1030680" y="3200400"/>
              <a:ext cx="456840" cy="4568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41" name="Retângulo: Cantos Arredondados 14"/>
            <p:cNvSpPr/>
            <p:nvPr/>
          </p:nvSpPr>
          <p:spPr>
            <a:xfrm>
              <a:off x="728280" y="3828960"/>
              <a:ext cx="1925640" cy="623880"/>
            </a:xfrm>
            <a:prstGeom prst="roundRect">
              <a:avLst>
                <a:gd name="adj" fmla="val 16667"/>
              </a:avLst>
            </a:prstGeom>
            <a:solidFill>
              <a:srgbClr val="4285f4"/>
            </a:solidFill>
            <a:ln>
              <a:solidFill>
                <a:srgbClr val="3062b4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1400" spc="-1" strike="noStrike">
                  <a:solidFill>
                    <a:srgbClr val="ffffff"/>
                  </a:solidFill>
                  <a:latin typeface="Arial"/>
                  <a:ea typeface="Arial"/>
                </a:rPr>
                <a:t>Estrutura de dados</a:t>
              </a:r>
              <a:endParaRPr b="0" lang="pt-BR" sz="1400" spc="-1" strike="noStrike">
                <a:latin typeface="Arial"/>
              </a:endParaRPr>
            </a:p>
          </p:txBody>
        </p:sp>
      </p:grpSp>
      <p:sp>
        <p:nvSpPr>
          <p:cNvPr id="342" name="Balão de Fala: Retângulo com Cantos Arredondados 10"/>
          <p:cNvSpPr/>
          <p:nvPr/>
        </p:nvSpPr>
        <p:spPr>
          <a:xfrm>
            <a:off x="1818360" y="3641400"/>
            <a:ext cx="1883520" cy="370080"/>
          </a:xfrm>
          <a:prstGeom prst="wedgeRoundRectCallout">
            <a:avLst>
              <a:gd name="adj1" fmla="val -20833"/>
              <a:gd name="adj2" fmla="val 62500"/>
              <a:gd name="adj3" fmla="val 16667"/>
            </a:avLst>
          </a:prstGeom>
          <a:solidFill>
            <a:srgbClr val="ea4e60"/>
          </a:solidFill>
          <a:ln>
            <a:solidFill>
              <a:srgbClr val="ffffff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ffffff"/>
                </a:solidFill>
                <a:latin typeface="Arial"/>
                <a:ea typeface="Arial"/>
              </a:rPr>
              <a:t>Embedded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343" name="Retângulo: Cantos Arredondados 16"/>
          <p:cNvSpPr/>
          <p:nvPr/>
        </p:nvSpPr>
        <p:spPr>
          <a:xfrm>
            <a:off x="4844880" y="1701720"/>
            <a:ext cx="3862440" cy="289944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000000"/>
            </a:solidFill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SGBD</a:t>
            </a:r>
            <a:endParaRPr b="0" lang="pt-BR" sz="14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b="0" lang="pt-BR" sz="14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Dados: tabelas e relacionamentos</a:t>
            </a:r>
            <a:endParaRPr b="0" lang="pt-BR" sz="14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b="0" lang="pt-BR" sz="14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b="0" lang="pt-BR" sz="14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b="0" lang="pt-BR" sz="14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b="0" lang="pt-BR" sz="14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b="0" lang="pt-BR" sz="14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b="0" lang="pt-BR" sz="14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b="0" lang="pt-BR" sz="1400" spc="-1" strike="noStrike">
              <a:latin typeface="Arial"/>
            </a:endParaRPr>
          </a:p>
        </p:txBody>
      </p:sp>
      <p:pic>
        <p:nvPicPr>
          <p:cNvPr id="344" name="Imagem 5" descr="Logotipo&#10;&#10;Descrição gerada automaticamente"/>
          <p:cNvPicPr/>
          <p:nvPr/>
        </p:nvPicPr>
        <p:blipFill>
          <a:blip r:embed="rId2"/>
          <a:stretch/>
        </p:blipFill>
        <p:spPr>
          <a:xfrm>
            <a:off x="5590800" y="1913400"/>
            <a:ext cx="809640" cy="411840"/>
          </a:xfrm>
          <a:prstGeom prst="rect">
            <a:avLst/>
          </a:prstGeom>
          <a:ln w="0">
            <a:noFill/>
          </a:ln>
        </p:spPr>
      </p:pic>
      <p:pic>
        <p:nvPicPr>
          <p:cNvPr id="345" name="Imagem 15" descr="Logotipo, nome da empresa&#10;&#10;Descrição gerada automaticamente"/>
          <p:cNvPicPr/>
          <p:nvPr/>
        </p:nvPicPr>
        <p:blipFill>
          <a:blip r:embed="rId3"/>
          <a:srcRect l="12170" t="23330" r="14899" b="26956"/>
          <a:stretch/>
        </p:blipFill>
        <p:spPr>
          <a:xfrm>
            <a:off x="7066800" y="1917720"/>
            <a:ext cx="1212840" cy="483120"/>
          </a:xfrm>
          <a:prstGeom prst="rect">
            <a:avLst/>
          </a:prstGeom>
          <a:ln w="0">
            <a:noFill/>
          </a:ln>
        </p:spPr>
      </p:pic>
      <p:pic>
        <p:nvPicPr>
          <p:cNvPr id="346" name="Imagem 6" descr="Tabela&#10;&#10;Descrição gerada automaticamente"/>
          <p:cNvPicPr/>
          <p:nvPr/>
        </p:nvPicPr>
        <p:blipFill>
          <a:blip r:embed="rId4"/>
          <a:stretch/>
        </p:blipFill>
        <p:spPr>
          <a:xfrm>
            <a:off x="5126400" y="3341880"/>
            <a:ext cx="1483560" cy="851400"/>
          </a:xfrm>
          <a:prstGeom prst="rect">
            <a:avLst/>
          </a:prstGeom>
          <a:ln w="0">
            <a:noFill/>
          </a:ln>
        </p:spPr>
      </p:pic>
      <p:pic>
        <p:nvPicPr>
          <p:cNvPr id="347" name="Imagem 7" descr="Tabela&#10;&#10;Descrição gerada automaticamente"/>
          <p:cNvPicPr/>
          <p:nvPr/>
        </p:nvPicPr>
        <p:blipFill>
          <a:blip r:embed="rId5"/>
          <a:stretch/>
        </p:blipFill>
        <p:spPr>
          <a:xfrm>
            <a:off x="6618960" y="3147120"/>
            <a:ext cx="1758600" cy="1135080"/>
          </a:xfrm>
          <a:prstGeom prst="rect">
            <a:avLst/>
          </a:prstGeom>
          <a:ln w="0">
            <a:noFill/>
          </a:ln>
        </p:spPr>
      </p:pic>
      <p:sp>
        <p:nvSpPr>
          <p:cNvPr id="348" name="Retângulo: Cantos Arredondados 32"/>
          <p:cNvSpPr/>
          <p:nvPr/>
        </p:nvSpPr>
        <p:spPr>
          <a:xfrm>
            <a:off x="5088600" y="2400120"/>
            <a:ext cx="3344040" cy="486360"/>
          </a:xfrm>
          <a:prstGeom prst="roundRect">
            <a:avLst>
              <a:gd name="adj" fmla="val 16667"/>
            </a:avLst>
          </a:prstGeom>
          <a:noFill/>
          <a:ln>
            <a:solidFill>
              <a:srgbClr val="4285f4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</p:sp>
      <p:sp>
        <p:nvSpPr>
          <p:cNvPr id="349" name="Retângulo: Cantos Arredondados 36"/>
          <p:cNvSpPr/>
          <p:nvPr/>
        </p:nvSpPr>
        <p:spPr>
          <a:xfrm>
            <a:off x="5056560" y="2961360"/>
            <a:ext cx="3407400" cy="1470600"/>
          </a:xfrm>
          <a:prstGeom prst="roundRect">
            <a:avLst>
              <a:gd name="adj" fmla="val 16667"/>
            </a:avLst>
          </a:prstGeom>
          <a:noFill/>
          <a:ln>
            <a:solidFill>
              <a:srgbClr val="780707"/>
            </a:solidFill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232;g116d3f5ae16_1_0"/>
          <p:cNvSpPr/>
          <p:nvPr/>
        </p:nvSpPr>
        <p:spPr>
          <a:xfrm>
            <a:off x="565560" y="63648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5000"/>
              </a:lnSpc>
              <a:buNone/>
            </a:pPr>
            <a:r>
              <a:rPr b="1" lang="en-US" sz="4000" spc="-1" strike="noStrike">
                <a:solidFill>
                  <a:srgbClr val="ea4e60"/>
                </a:solidFill>
                <a:latin typeface="Century Gothic"/>
                <a:ea typeface="Century Gothic"/>
              </a:rPr>
              <a:t>Isolamento e abstração</a:t>
            </a:r>
            <a:endParaRPr b="0" lang="pt-BR" sz="4000" spc="-1" strike="noStrike">
              <a:latin typeface="Arial"/>
            </a:endParaRPr>
          </a:p>
        </p:txBody>
      </p:sp>
      <p:sp>
        <p:nvSpPr>
          <p:cNvPr id="351" name="PlaceHolder 1"/>
          <p:cNvSpPr>
            <a:spLocks noGrp="1"/>
          </p:cNvSpPr>
          <p:nvPr>
            <p:ph type="sldNum" idx="26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DBD40182-9991-4FFC-A5D0-FC131C75484C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grpSp>
        <p:nvGrpSpPr>
          <p:cNvPr id="352" name="Agrupar 11"/>
          <p:cNvGrpSpPr/>
          <p:nvPr/>
        </p:nvGrpSpPr>
        <p:grpSpPr>
          <a:xfrm>
            <a:off x="569520" y="3045960"/>
            <a:ext cx="4021200" cy="1555560"/>
            <a:chOff x="569520" y="3045960"/>
            <a:chExt cx="4021200" cy="1555560"/>
          </a:xfrm>
        </p:grpSpPr>
        <p:sp>
          <p:nvSpPr>
            <p:cNvPr id="353" name="Retângulo: Cantos Arredondados 8"/>
            <p:cNvSpPr/>
            <p:nvPr/>
          </p:nvSpPr>
          <p:spPr>
            <a:xfrm>
              <a:off x="569520" y="3045960"/>
              <a:ext cx="4021200" cy="155556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solidFill>
                <a:srgbClr val="0097a7"/>
              </a:solidFill>
              <a:round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/>
          </p:style>
          <p:txBody>
            <a:bodyPr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1400" spc="-1" strike="noStrike">
                  <a:solidFill>
                    <a:srgbClr val="000000"/>
                  </a:solidFill>
                  <a:latin typeface="Arial"/>
                  <a:ea typeface="Arial"/>
                </a:rPr>
                <a:t>Programa da Aplicação </a:t>
              </a:r>
              <a:endParaRPr b="0" lang="pt-BR" sz="140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  <a:buNone/>
              </a:pPr>
              <a:endParaRPr b="0" lang="pt-BR" sz="140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  <a:buNone/>
              </a:pPr>
              <a:endParaRPr b="0" lang="pt-BR" sz="140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  <a:buNone/>
              </a:pPr>
              <a:endParaRPr b="0" lang="pt-BR" sz="140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  <a:buNone/>
              </a:pPr>
              <a:endParaRPr b="0" lang="pt-BR" sz="1400" spc="-1" strike="noStrike">
                <a:latin typeface="Arial"/>
              </a:endParaRPr>
            </a:p>
          </p:txBody>
        </p:sp>
        <p:sp>
          <p:nvSpPr>
            <p:cNvPr id="354" name="Retângulo: Cantos Arredondados 12"/>
            <p:cNvSpPr/>
            <p:nvPr/>
          </p:nvSpPr>
          <p:spPr>
            <a:xfrm>
              <a:off x="2770560" y="3828960"/>
              <a:ext cx="1629360" cy="623880"/>
            </a:xfrm>
            <a:prstGeom prst="roundRect">
              <a:avLst>
                <a:gd name="adj" fmla="val 16667"/>
              </a:avLst>
            </a:prstGeom>
            <a:solidFill>
              <a:srgbClr val="4285f4"/>
            </a:solidFill>
            <a:ln>
              <a:solidFill>
                <a:srgbClr val="3062b4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1400" spc="-1" strike="noStrike">
                  <a:solidFill>
                    <a:srgbClr val="ffffff"/>
                  </a:solidFill>
                  <a:latin typeface="Arial"/>
                  <a:ea typeface="Arial"/>
                </a:rPr>
                <a:t>File processing</a:t>
              </a:r>
              <a:endParaRPr b="0" lang="pt-BR" sz="1400" spc="-1" strike="noStrike">
                <a:latin typeface="Arial"/>
              </a:endParaRPr>
            </a:p>
          </p:txBody>
        </p:sp>
        <p:pic>
          <p:nvPicPr>
            <p:cNvPr id="355" name="Imagem 8" descr="Ícone&#10;&#10;Descrição gerada automaticamente"/>
            <p:cNvPicPr/>
            <p:nvPr/>
          </p:nvPicPr>
          <p:blipFill>
            <a:blip r:embed="rId1"/>
            <a:stretch/>
          </p:blipFill>
          <p:spPr>
            <a:xfrm>
              <a:off x="1030680" y="3200400"/>
              <a:ext cx="456840" cy="4568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56" name="Retângulo: Cantos Arredondados 14"/>
            <p:cNvSpPr/>
            <p:nvPr/>
          </p:nvSpPr>
          <p:spPr>
            <a:xfrm>
              <a:off x="728280" y="3828960"/>
              <a:ext cx="1925640" cy="623880"/>
            </a:xfrm>
            <a:prstGeom prst="roundRect">
              <a:avLst>
                <a:gd name="adj" fmla="val 16667"/>
              </a:avLst>
            </a:prstGeom>
            <a:solidFill>
              <a:srgbClr val="4285f4"/>
            </a:solidFill>
            <a:ln>
              <a:solidFill>
                <a:srgbClr val="3062b4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1400" spc="-1" strike="noStrike">
                  <a:solidFill>
                    <a:srgbClr val="ffffff"/>
                  </a:solidFill>
                  <a:latin typeface="Arial"/>
                  <a:ea typeface="Arial"/>
                </a:rPr>
                <a:t>Estrutura de dados</a:t>
              </a:r>
              <a:endParaRPr b="0" lang="pt-BR" sz="1400" spc="-1" strike="noStrike">
                <a:latin typeface="Arial"/>
              </a:endParaRPr>
            </a:p>
          </p:txBody>
        </p:sp>
      </p:grpSp>
      <p:sp>
        <p:nvSpPr>
          <p:cNvPr id="357" name="Balão de Fala: Retângulo com Cantos Arredondados 10"/>
          <p:cNvSpPr/>
          <p:nvPr/>
        </p:nvSpPr>
        <p:spPr>
          <a:xfrm>
            <a:off x="1818360" y="3641400"/>
            <a:ext cx="1883520" cy="370080"/>
          </a:xfrm>
          <a:prstGeom prst="wedgeRoundRectCallout">
            <a:avLst>
              <a:gd name="adj1" fmla="val -20833"/>
              <a:gd name="adj2" fmla="val 62500"/>
              <a:gd name="adj3" fmla="val 16667"/>
            </a:avLst>
          </a:prstGeom>
          <a:solidFill>
            <a:srgbClr val="ea4e60"/>
          </a:solidFill>
          <a:ln>
            <a:solidFill>
              <a:srgbClr val="ffffff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ffffff"/>
                </a:solidFill>
                <a:latin typeface="Arial"/>
                <a:ea typeface="Arial"/>
              </a:rPr>
              <a:t>Embedded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358" name="Retângulo: Cantos Arredondados 16"/>
          <p:cNvSpPr/>
          <p:nvPr/>
        </p:nvSpPr>
        <p:spPr>
          <a:xfrm>
            <a:off x="4844880" y="1701720"/>
            <a:ext cx="3862440" cy="289944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000000"/>
            </a:solidFill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SGBD</a:t>
            </a:r>
            <a:endParaRPr b="0" lang="pt-BR" sz="14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b="0" lang="pt-BR" sz="14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Dados: tabelas e relacionamentos</a:t>
            </a:r>
            <a:endParaRPr b="0" lang="pt-BR" sz="14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b="0" lang="pt-BR" sz="14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b="0" lang="pt-BR" sz="14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b="0" lang="pt-BR" sz="14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b="0" lang="pt-BR" sz="14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b="0" lang="pt-BR" sz="14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b="0" lang="pt-BR" sz="14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b="0" lang="pt-BR" sz="1400" spc="-1" strike="noStrike">
              <a:latin typeface="Arial"/>
            </a:endParaRPr>
          </a:p>
        </p:txBody>
      </p:sp>
      <p:pic>
        <p:nvPicPr>
          <p:cNvPr id="359" name="Imagem 5" descr="Logotipo&#10;&#10;Descrição gerada automaticamente"/>
          <p:cNvPicPr/>
          <p:nvPr/>
        </p:nvPicPr>
        <p:blipFill>
          <a:blip r:embed="rId2"/>
          <a:stretch/>
        </p:blipFill>
        <p:spPr>
          <a:xfrm>
            <a:off x="5590800" y="1913400"/>
            <a:ext cx="809640" cy="411840"/>
          </a:xfrm>
          <a:prstGeom prst="rect">
            <a:avLst/>
          </a:prstGeom>
          <a:ln w="0">
            <a:noFill/>
          </a:ln>
        </p:spPr>
      </p:pic>
      <p:pic>
        <p:nvPicPr>
          <p:cNvPr id="360" name="Imagem 15" descr="Logotipo, nome da empresa&#10;&#10;Descrição gerada automaticamente"/>
          <p:cNvPicPr/>
          <p:nvPr/>
        </p:nvPicPr>
        <p:blipFill>
          <a:blip r:embed="rId3"/>
          <a:srcRect l="12170" t="23330" r="14899" b="26956"/>
          <a:stretch/>
        </p:blipFill>
        <p:spPr>
          <a:xfrm>
            <a:off x="7066800" y="1917720"/>
            <a:ext cx="1212840" cy="483120"/>
          </a:xfrm>
          <a:prstGeom prst="rect">
            <a:avLst/>
          </a:prstGeom>
          <a:ln w="0">
            <a:noFill/>
          </a:ln>
        </p:spPr>
      </p:pic>
      <p:pic>
        <p:nvPicPr>
          <p:cNvPr id="361" name="Imagem 6" descr="Tabela&#10;&#10;Descrição gerada automaticamente"/>
          <p:cNvPicPr/>
          <p:nvPr/>
        </p:nvPicPr>
        <p:blipFill>
          <a:blip r:embed="rId4"/>
          <a:stretch/>
        </p:blipFill>
        <p:spPr>
          <a:xfrm>
            <a:off x="5126400" y="3341880"/>
            <a:ext cx="1483560" cy="851400"/>
          </a:xfrm>
          <a:prstGeom prst="rect">
            <a:avLst/>
          </a:prstGeom>
          <a:ln w="0">
            <a:noFill/>
          </a:ln>
        </p:spPr>
      </p:pic>
      <p:pic>
        <p:nvPicPr>
          <p:cNvPr id="362" name="Imagem 7" descr="Tabela&#10;&#10;Descrição gerada automaticamente"/>
          <p:cNvPicPr/>
          <p:nvPr/>
        </p:nvPicPr>
        <p:blipFill>
          <a:blip r:embed="rId5"/>
          <a:stretch/>
        </p:blipFill>
        <p:spPr>
          <a:xfrm>
            <a:off x="6618960" y="3147120"/>
            <a:ext cx="1758600" cy="1135080"/>
          </a:xfrm>
          <a:prstGeom prst="rect">
            <a:avLst/>
          </a:prstGeom>
          <a:ln w="0">
            <a:noFill/>
          </a:ln>
        </p:spPr>
      </p:pic>
      <p:sp>
        <p:nvSpPr>
          <p:cNvPr id="363" name="Retângulo: Cantos Arredondados 32"/>
          <p:cNvSpPr/>
          <p:nvPr/>
        </p:nvSpPr>
        <p:spPr>
          <a:xfrm>
            <a:off x="5088600" y="2400120"/>
            <a:ext cx="3344040" cy="486360"/>
          </a:xfrm>
          <a:prstGeom prst="roundRect">
            <a:avLst>
              <a:gd name="adj" fmla="val 16667"/>
            </a:avLst>
          </a:prstGeom>
          <a:noFill/>
          <a:ln>
            <a:solidFill>
              <a:srgbClr val="4285f4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</p:sp>
      <p:sp>
        <p:nvSpPr>
          <p:cNvPr id="364" name="Retângulo: Cantos Arredondados 36"/>
          <p:cNvSpPr/>
          <p:nvPr/>
        </p:nvSpPr>
        <p:spPr>
          <a:xfrm>
            <a:off x="5056560" y="2961360"/>
            <a:ext cx="3407400" cy="1470600"/>
          </a:xfrm>
          <a:prstGeom prst="roundRect">
            <a:avLst>
              <a:gd name="adj" fmla="val 16667"/>
            </a:avLst>
          </a:prstGeom>
          <a:noFill/>
          <a:ln>
            <a:solidFill>
              <a:srgbClr val="780707"/>
            </a:solidFill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</p:sp>
      <p:sp>
        <p:nvSpPr>
          <p:cNvPr id="365" name="Texto Explicativo: Seta para a Direita 1"/>
          <p:cNvSpPr/>
          <p:nvPr/>
        </p:nvSpPr>
        <p:spPr>
          <a:xfrm>
            <a:off x="902880" y="1791720"/>
            <a:ext cx="3936600" cy="888480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64977"/>
            </a:avLst>
          </a:prstGeom>
          <a:solidFill>
            <a:srgbClr val="002060"/>
          </a:solidFill>
          <a:ln>
            <a:solidFill>
              <a:srgbClr val="ffffff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ffffff"/>
                </a:solidFill>
                <a:latin typeface="Calibri"/>
                <a:ea typeface="Arial"/>
              </a:rPr>
              <a:t>Program-data independence</a:t>
            </a:r>
            <a:endParaRPr b="0" lang="pt-BR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232;g116d3f5ae16_1_0"/>
          <p:cNvSpPr/>
          <p:nvPr/>
        </p:nvSpPr>
        <p:spPr>
          <a:xfrm>
            <a:off x="565560" y="63648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5000"/>
              </a:lnSpc>
              <a:buNone/>
            </a:pPr>
            <a:r>
              <a:rPr b="1" lang="en-US" sz="4000" spc="-1" strike="noStrike">
                <a:solidFill>
                  <a:srgbClr val="ea4e60"/>
                </a:solidFill>
                <a:latin typeface="Century Gothic"/>
                <a:ea typeface="Century Gothic"/>
              </a:rPr>
              <a:t>Isolamento e abstração</a:t>
            </a:r>
            <a:endParaRPr b="0" lang="pt-BR" sz="4000" spc="-1" strike="noStrike">
              <a:latin typeface="Arial"/>
            </a:endParaRPr>
          </a:p>
        </p:txBody>
      </p:sp>
      <p:sp>
        <p:nvSpPr>
          <p:cNvPr id="367" name="PlaceHolder 1"/>
          <p:cNvSpPr>
            <a:spLocks noGrp="1"/>
          </p:cNvSpPr>
          <p:nvPr>
            <p:ph type="sldNum" idx="27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E322C0F9-09C3-4F63-94F4-DCCBD319ECC6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grpSp>
        <p:nvGrpSpPr>
          <p:cNvPr id="368" name="Agrupar 11"/>
          <p:cNvGrpSpPr/>
          <p:nvPr/>
        </p:nvGrpSpPr>
        <p:grpSpPr>
          <a:xfrm>
            <a:off x="569520" y="3045960"/>
            <a:ext cx="4021200" cy="1555560"/>
            <a:chOff x="569520" y="3045960"/>
            <a:chExt cx="4021200" cy="1555560"/>
          </a:xfrm>
        </p:grpSpPr>
        <p:sp>
          <p:nvSpPr>
            <p:cNvPr id="369" name="Retângulo: Cantos Arredondados 8"/>
            <p:cNvSpPr/>
            <p:nvPr/>
          </p:nvSpPr>
          <p:spPr>
            <a:xfrm>
              <a:off x="569520" y="3045960"/>
              <a:ext cx="4021200" cy="155556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solidFill>
                <a:srgbClr val="0097a7"/>
              </a:solidFill>
              <a:round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/>
          </p:style>
          <p:txBody>
            <a:bodyPr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1400" spc="-1" strike="noStrike">
                  <a:solidFill>
                    <a:srgbClr val="000000"/>
                  </a:solidFill>
                  <a:latin typeface="Arial"/>
                  <a:ea typeface="Arial"/>
                </a:rPr>
                <a:t>Programa da Aplicação </a:t>
              </a:r>
              <a:endParaRPr b="0" lang="pt-BR" sz="140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  <a:buNone/>
              </a:pPr>
              <a:endParaRPr b="0" lang="pt-BR" sz="140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  <a:buNone/>
              </a:pPr>
              <a:endParaRPr b="0" lang="pt-BR" sz="140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  <a:buNone/>
              </a:pPr>
              <a:endParaRPr b="0" lang="pt-BR" sz="140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  <a:buNone/>
              </a:pPr>
              <a:endParaRPr b="0" lang="pt-BR" sz="1400" spc="-1" strike="noStrike">
                <a:latin typeface="Arial"/>
              </a:endParaRPr>
            </a:p>
          </p:txBody>
        </p:sp>
        <p:sp>
          <p:nvSpPr>
            <p:cNvPr id="370" name="Retângulo: Cantos Arredondados 12"/>
            <p:cNvSpPr/>
            <p:nvPr/>
          </p:nvSpPr>
          <p:spPr>
            <a:xfrm>
              <a:off x="2770560" y="3828960"/>
              <a:ext cx="1629360" cy="623880"/>
            </a:xfrm>
            <a:prstGeom prst="roundRect">
              <a:avLst>
                <a:gd name="adj" fmla="val 16667"/>
              </a:avLst>
            </a:prstGeom>
            <a:solidFill>
              <a:srgbClr val="4285f4"/>
            </a:solidFill>
            <a:ln>
              <a:solidFill>
                <a:srgbClr val="3062b4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1400" spc="-1" strike="noStrike">
                  <a:solidFill>
                    <a:srgbClr val="ffffff"/>
                  </a:solidFill>
                  <a:latin typeface="Arial"/>
                  <a:ea typeface="Arial"/>
                </a:rPr>
                <a:t>File processing</a:t>
              </a:r>
              <a:endParaRPr b="0" lang="pt-BR" sz="1400" spc="-1" strike="noStrike">
                <a:latin typeface="Arial"/>
              </a:endParaRPr>
            </a:p>
          </p:txBody>
        </p:sp>
        <p:pic>
          <p:nvPicPr>
            <p:cNvPr id="371" name="Imagem 8" descr="Ícone&#10;&#10;Descrição gerada automaticamente"/>
            <p:cNvPicPr/>
            <p:nvPr/>
          </p:nvPicPr>
          <p:blipFill>
            <a:blip r:embed="rId1"/>
            <a:stretch/>
          </p:blipFill>
          <p:spPr>
            <a:xfrm>
              <a:off x="1030680" y="3200400"/>
              <a:ext cx="456840" cy="4568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72" name="Retângulo: Cantos Arredondados 14"/>
            <p:cNvSpPr/>
            <p:nvPr/>
          </p:nvSpPr>
          <p:spPr>
            <a:xfrm>
              <a:off x="728280" y="3828960"/>
              <a:ext cx="1925640" cy="623880"/>
            </a:xfrm>
            <a:prstGeom prst="roundRect">
              <a:avLst>
                <a:gd name="adj" fmla="val 16667"/>
              </a:avLst>
            </a:prstGeom>
            <a:solidFill>
              <a:srgbClr val="4285f4"/>
            </a:solidFill>
            <a:ln>
              <a:solidFill>
                <a:srgbClr val="3062b4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1400" spc="-1" strike="noStrike">
                  <a:solidFill>
                    <a:srgbClr val="ffffff"/>
                  </a:solidFill>
                  <a:latin typeface="Arial"/>
                  <a:ea typeface="Arial"/>
                </a:rPr>
                <a:t>Estrutura de dados</a:t>
              </a:r>
              <a:endParaRPr b="0" lang="pt-BR" sz="1400" spc="-1" strike="noStrike">
                <a:latin typeface="Arial"/>
              </a:endParaRPr>
            </a:p>
          </p:txBody>
        </p:sp>
      </p:grpSp>
      <p:sp>
        <p:nvSpPr>
          <p:cNvPr id="373" name="Balão de Fala: Retângulo com Cantos Arredondados 10"/>
          <p:cNvSpPr/>
          <p:nvPr/>
        </p:nvSpPr>
        <p:spPr>
          <a:xfrm>
            <a:off x="1818360" y="3641400"/>
            <a:ext cx="1883520" cy="370080"/>
          </a:xfrm>
          <a:prstGeom prst="wedgeRoundRectCallout">
            <a:avLst>
              <a:gd name="adj1" fmla="val -20833"/>
              <a:gd name="adj2" fmla="val 62500"/>
              <a:gd name="adj3" fmla="val 16667"/>
            </a:avLst>
          </a:prstGeom>
          <a:solidFill>
            <a:srgbClr val="ea4e60"/>
          </a:solidFill>
          <a:ln>
            <a:solidFill>
              <a:srgbClr val="ffffff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ffffff"/>
                </a:solidFill>
                <a:latin typeface="Arial"/>
                <a:ea typeface="Arial"/>
              </a:rPr>
              <a:t>Embedded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374" name="Retângulo: Cantos Arredondados 16"/>
          <p:cNvSpPr/>
          <p:nvPr/>
        </p:nvSpPr>
        <p:spPr>
          <a:xfrm>
            <a:off x="4844880" y="1701720"/>
            <a:ext cx="3862440" cy="289944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000000"/>
            </a:solidFill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SGBD</a:t>
            </a:r>
            <a:endParaRPr b="0" lang="pt-BR" sz="14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b="0" lang="pt-BR" sz="14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b="0" lang="pt-BR" sz="14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b="0" lang="pt-BR" sz="14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b="0" lang="pt-BR" sz="14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b="0" lang="pt-BR" sz="14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b="0" lang="pt-BR" sz="14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b="0" lang="pt-BR" sz="14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b="0" lang="pt-BR" sz="1400" spc="-1" strike="noStrike">
              <a:latin typeface="Arial"/>
            </a:endParaRPr>
          </a:p>
        </p:txBody>
      </p:sp>
      <p:pic>
        <p:nvPicPr>
          <p:cNvPr id="375" name="Imagem 5" descr="Logotipo&#10;&#10;Descrição gerada automaticamente"/>
          <p:cNvPicPr/>
          <p:nvPr/>
        </p:nvPicPr>
        <p:blipFill>
          <a:blip r:embed="rId2"/>
          <a:stretch/>
        </p:blipFill>
        <p:spPr>
          <a:xfrm>
            <a:off x="5590800" y="1913400"/>
            <a:ext cx="809640" cy="411840"/>
          </a:xfrm>
          <a:prstGeom prst="rect">
            <a:avLst/>
          </a:prstGeom>
          <a:ln w="0">
            <a:noFill/>
          </a:ln>
        </p:spPr>
      </p:pic>
      <p:pic>
        <p:nvPicPr>
          <p:cNvPr id="376" name="Imagem 15" descr="Logotipo, nome da empresa&#10;&#10;Descrição gerada automaticamente"/>
          <p:cNvPicPr/>
          <p:nvPr/>
        </p:nvPicPr>
        <p:blipFill>
          <a:blip r:embed="rId3"/>
          <a:srcRect l="12170" t="23330" r="14899" b="26956"/>
          <a:stretch/>
        </p:blipFill>
        <p:spPr>
          <a:xfrm>
            <a:off x="7066800" y="1917720"/>
            <a:ext cx="1212840" cy="483120"/>
          </a:xfrm>
          <a:prstGeom prst="rect">
            <a:avLst/>
          </a:prstGeom>
          <a:ln w="0">
            <a:noFill/>
          </a:ln>
        </p:spPr>
      </p:pic>
      <p:pic>
        <p:nvPicPr>
          <p:cNvPr id="377" name="Imagem 6" descr="Tabela&#10;&#10;Descrição gerada automaticamente"/>
          <p:cNvPicPr/>
          <p:nvPr/>
        </p:nvPicPr>
        <p:blipFill>
          <a:blip r:embed="rId4"/>
          <a:stretch/>
        </p:blipFill>
        <p:spPr>
          <a:xfrm>
            <a:off x="5370120" y="3479400"/>
            <a:ext cx="1239840" cy="713880"/>
          </a:xfrm>
          <a:prstGeom prst="rect">
            <a:avLst/>
          </a:prstGeom>
          <a:ln w="0">
            <a:noFill/>
          </a:ln>
        </p:spPr>
      </p:pic>
      <p:pic>
        <p:nvPicPr>
          <p:cNvPr id="378" name="Imagem 7" descr="Tabela&#10;&#10;Descrição gerada automaticamente"/>
          <p:cNvPicPr/>
          <p:nvPr/>
        </p:nvPicPr>
        <p:blipFill>
          <a:blip r:embed="rId5"/>
          <a:stretch/>
        </p:blipFill>
        <p:spPr>
          <a:xfrm>
            <a:off x="6692760" y="3316320"/>
            <a:ext cx="1621080" cy="1029240"/>
          </a:xfrm>
          <a:prstGeom prst="rect">
            <a:avLst/>
          </a:prstGeom>
          <a:ln w="0">
            <a:noFill/>
          </a:ln>
        </p:spPr>
      </p:pic>
      <p:sp>
        <p:nvSpPr>
          <p:cNvPr id="379" name="Retângulo: Cantos Arredondados 32"/>
          <p:cNvSpPr/>
          <p:nvPr/>
        </p:nvSpPr>
        <p:spPr>
          <a:xfrm>
            <a:off x="5215320" y="2463840"/>
            <a:ext cx="3216960" cy="803880"/>
          </a:xfrm>
          <a:prstGeom prst="roundRect">
            <a:avLst>
              <a:gd name="adj" fmla="val 16667"/>
            </a:avLst>
          </a:prstGeom>
          <a:noFill/>
          <a:ln>
            <a:solidFill>
              <a:srgbClr val="4285f4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DATA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380" name="Retângulo: Cantos Arredondados 36"/>
          <p:cNvSpPr/>
          <p:nvPr/>
        </p:nvSpPr>
        <p:spPr>
          <a:xfrm>
            <a:off x="5215320" y="3299760"/>
            <a:ext cx="3248640" cy="1132200"/>
          </a:xfrm>
          <a:prstGeom prst="roundRect">
            <a:avLst>
              <a:gd name="adj" fmla="val 16667"/>
            </a:avLst>
          </a:prstGeom>
          <a:noFill/>
          <a:ln>
            <a:solidFill>
              <a:srgbClr val="780707"/>
            </a:solidFill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</p:sp>
      <p:sp>
        <p:nvSpPr>
          <p:cNvPr id="381" name="Texto Explicativo: Seta para a Direita 2"/>
          <p:cNvSpPr/>
          <p:nvPr/>
        </p:nvSpPr>
        <p:spPr>
          <a:xfrm>
            <a:off x="902880" y="1791720"/>
            <a:ext cx="3936600" cy="888480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64977"/>
            </a:avLst>
          </a:prstGeom>
          <a:solidFill>
            <a:srgbClr val="002060"/>
          </a:solidFill>
          <a:ln>
            <a:solidFill>
              <a:srgbClr val="ffffff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ffffff"/>
                </a:solidFill>
                <a:latin typeface="Calibri"/>
                <a:ea typeface="Arial"/>
              </a:rPr>
              <a:t>Program-data independence</a:t>
            </a:r>
            <a:endParaRPr b="0" lang="pt-BR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Seta: Curva para Baixo 21"/>
          <p:cNvSpPr/>
          <p:nvPr/>
        </p:nvSpPr>
        <p:spPr>
          <a:xfrm rot="20040000">
            <a:off x="879840" y="2502360"/>
            <a:ext cx="1819800" cy="729720"/>
          </a:xfrm>
          <a:prstGeom prst="curvedDownArrow">
            <a:avLst>
              <a:gd name="adj1" fmla="val 25000"/>
              <a:gd name="adj2" fmla="val 50000"/>
              <a:gd name="adj3" fmla="val 25000"/>
            </a:avLst>
          </a:prstGeom>
          <a:solidFill>
            <a:srgbClr val="ea4e60"/>
          </a:solidFill>
          <a:ln>
            <a:solidFill>
              <a:srgbClr val="ffffff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/>
        </p:style>
      </p:sp>
      <p:sp>
        <p:nvSpPr>
          <p:cNvPr id="383" name="Google Shape;232;g116d3f5ae16_1_0"/>
          <p:cNvSpPr/>
          <p:nvPr/>
        </p:nvSpPr>
        <p:spPr>
          <a:xfrm>
            <a:off x="565560" y="63648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5000"/>
              </a:lnSpc>
              <a:buNone/>
            </a:pPr>
            <a:r>
              <a:rPr b="1" lang="en-US" sz="4000" spc="-1" strike="noStrike">
                <a:solidFill>
                  <a:srgbClr val="ea4e60"/>
                </a:solidFill>
                <a:latin typeface="Century Gothic"/>
                <a:ea typeface="Century Gothic"/>
              </a:rPr>
              <a:t>Isolamento e abstração</a:t>
            </a:r>
            <a:endParaRPr b="0" lang="pt-BR" sz="4000" spc="-1" strike="noStrike">
              <a:latin typeface="Arial"/>
            </a:endParaRPr>
          </a:p>
        </p:txBody>
      </p:sp>
      <p:sp>
        <p:nvSpPr>
          <p:cNvPr id="384" name="PlaceHolder 1"/>
          <p:cNvSpPr>
            <a:spLocks noGrp="1"/>
          </p:cNvSpPr>
          <p:nvPr>
            <p:ph type="sldNum" idx="28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47E4B6E4-2732-4C3D-9E0E-06C09C03D0D0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grpSp>
        <p:nvGrpSpPr>
          <p:cNvPr id="385" name="Agrupar 18"/>
          <p:cNvGrpSpPr/>
          <p:nvPr/>
        </p:nvGrpSpPr>
        <p:grpSpPr>
          <a:xfrm>
            <a:off x="378000" y="3082320"/>
            <a:ext cx="2953080" cy="1783800"/>
            <a:chOff x="378000" y="3082320"/>
            <a:chExt cx="2953080" cy="1783800"/>
          </a:xfrm>
        </p:grpSpPr>
        <p:grpSp>
          <p:nvGrpSpPr>
            <p:cNvPr id="386" name="Agrupar 15"/>
            <p:cNvGrpSpPr/>
            <p:nvPr/>
          </p:nvGrpSpPr>
          <p:grpSpPr>
            <a:xfrm>
              <a:off x="474120" y="3363480"/>
              <a:ext cx="2856960" cy="1502640"/>
              <a:chOff x="474120" y="3363480"/>
              <a:chExt cx="2856960" cy="1502640"/>
            </a:xfrm>
          </p:grpSpPr>
          <p:sp>
            <p:nvSpPr>
              <p:cNvPr id="387" name="Retângulo: Cantos Arredondados 13"/>
              <p:cNvSpPr/>
              <p:nvPr/>
            </p:nvSpPr>
            <p:spPr>
              <a:xfrm>
                <a:off x="474120" y="3363480"/>
                <a:ext cx="2856960" cy="1502640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>
                <a:solidFill>
                  <a:srgbClr val="3062b4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88" name="CaixaDeTexto 4"/>
              <p:cNvSpPr/>
              <p:nvPr/>
            </p:nvSpPr>
            <p:spPr>
              <a:xfrm>
                <a:off x="746640" y="3462480"/>
                <a:ext cx="2337120" cy="115668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numCol="1" spcCol="0" anchor="t">
                <a:spAutoFit/>
              </a:bodyPr>
              <a:p>
                <a:pPr algn="ctr">
                  <a:lnSpc>
                    <a:spcPct val="100000"/>
                  </a:lnSpc>
                  <a:buNone/>
                </a:pPr>
                <a:r>
                  <a:rPr b="0" lang="pt-BR" sz="1400" spc="-1" strike="noStrike">
                    <a:solidFill>
                      <a:srgbClr val="000000"/>
                    </a:solidFill>
                    <a:latin typeface="Calibri"/>
                    <a:ea typeface="Arial"/>
                  </a:rPr>
                  <a:t>User</a:t>
                </a:r>
                <a:endParaRPr b="0" lang="pt-BR" sz="1400" spc="-1" strike="noStrike">
                  <a:latin typeface="Arial"/>
                </a:endParaRPr>
              </a:p>
              <a:p>
                <a:pPr>
                  <a:lnSpc>
                    <a:spcPct val="100000"/>
                  </a:lnSpc>
                  <a:buNone/>
                </a:pPr>
                <a:r>
                  <a:rPr b="0" lang="pt-BR" sz="1400" spc="-1" strike="noStrike">
                    <a:solidFill>
                      <a:srgbClr val="000000"/>
                    </a:solidFill>
                    <a:latin typeface="Calibri"/>
                    <a:ea typeface="Arial"/>
                  </a:rPr>
                  <a:t>Id,</a:t>
                </a:r>
                <a:endParaRPr b="0" lang="pt-BR" sz="1400" spc="-1" strike="noStrike">
                  <a:latin typeface="Arial"/>
                </a:endParaRPr>
              </a:p>
              <a:p>
                <a:pPr>
                  <a:lnSpc>
                    <a:spcPct val="100000"/>
                  </a:lnSpc>
                  <a:buNone/>
                </a:pPr>
                <a:r>
                  <a:rPr b="0" lang="pt-BR" sz="1400" spc="-1" strike="noStrike">
                    <a:solidFill>
                      <a:srgbClr val="000000"/>
                    </a:solidFill>
                    <a:latin typeface="Calibri"/>
                    <a:ea typeface="Arial"/>
                  </a:rPr>
                  <a:t>Nome,</a:t>
                </a:r>
                <a:endParaRPr b="0" lang="pt-BR" sz="1400" spc="-1" strike="noStrike">
                  <a:latin typeface="Arial"/>
                </a:endParaRPr>
              </a:p>
              <a:p>
                <a:pPr>
                  <a:lnSpc>
                    <a:spcPct val="100000"/>
                  </a:lnSpc>
                  <a:buNone/>
                </a:pPr>
                <a:r>
                  <a:rPr b="0" lang="pt-BR" sz="1400" spc="-1" strike="noStrike">
                    <a:solidFill>
                      <a:srgbClr val="000000"/>
                    </a:solidFill>
                    <a:latin typeface="Calibri"/>
                    <a:ea typeface="Arial"/>
                  </a:rPr>
                  <a:t>Endereço,</a:t>
                </a:r>
                <a:endParaRPr b="0" lang="pt-BR" sz="1400" spc="-1" strike="noStrike">
                  <a:latin typeface="Arial"/>
                </a:endParaRPr>
              </a:p>
              <a:p>
                <a:pPr>
                  <a:lnSpc>
                    <a:spcPct val="100000"/>
                  </a:lnSpc>
                  <a:buNone/>
                </a:pPr>
                <a:r>
                  <a:rPr b="0" lang="pt-BR" sz="1400" spc="-1" strike="noStrike">
                    <a:solidFill>
                      <a:srgbClr val="000000"/>
                    </a:solidFill>
                    <a:latin typeface="Calibri"/>
                    <a:ea typeface="Arial"/>
                  </a:rPr>
                  <a:t>idade</a:t>
                </a:r>
                <a:endParaRPr b="0" lang="pt-BR" sz="1400" spc="-1" strike="noStrike">
                  <a:latin typeface="Arial"/>
                </a:endParaRPr>
              </a:p>
            </p:txBody>
          </p:sp>
          <p:sp>
            <p:nvSpPr>
              <p:cNvPr id="389" name="CaixaDeTexto 5"/>
              <p:cNvSpPr/>
              <p:nvPr/>
            </p:nvSpPr>
            <p:spPr>
              <a:xfrm rot="16200000">
                <a:off x="1407240" y="4013280"/>
                <a:ext cx="1045800" cy="51732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numCol="1" spcCol="0" anchor="t">
                <a:spAutoFit/>
              </a:bodyPr>
              <a:p>
                <a:pPr algn="ctr">
                  <a:lnSpc>
                    <a:spcPct val="100000"/>
                  </a:lnSpc>
                  <a:buNone/>
                </a:pPr>
                <a:r>
                  <a:rPr b="0" lang="pt-BR" sz="1400" spc="-1" strike="noStrike">
                    <a:solidFill>
                      <a:srgbClr val="000000"/>
                    </a:solidFill>
                    <a:latin typeface="Calibri"/>
                    <a:ea typeface="Arial"/>
                  </a:rPr>
                  <a:t>---------------</a:t>
                </a:r>
                <a:endParaRPr b="0" lang="pt-BR" sz="1400" spc="-1" strike="noStrike">
                  <a:latin typeface="Arial"/>
                </a:endParaRPr>
              </a:p>
            </p:txBody>
          </p:sp>
          <p:sp>
            <p:nvSpPr>
              <p:cNvPr id="390" name="CaixaDeTexto 6"/>
              <p:cNvSpPr/>
              <p:nvPr/>
            </p:nvSpPr>
            <p:spPr>
              <a:xfrm>
                <a:off x="1974240" y="3893040"/>
                <a:ext cx="1321200" cy="7304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numCol="1" spcCol="0" anchor="t">
                <a:spAutoFit/>
              </a:bodyPr>
              <a:p>
                <a:pPr>
                  <a:lnSpc>
                    <a:spcPct val="100000"/>
                  </a:lnSpc>
                  <a:buNone/>
                </a:pPr>
                <a:r>
                  <a:rPr b="0" lang="pt-BR" sz="1400" spc="-1" strike="noStrike">
                    <a:solidFill>
                      <a:srgbClr val="000000"/>
                    </a:solidFill>
                    <a:latin typeface="Calibri"/>
                    <a:ea typeface="Arial"/>
                  </a:rPr>
                  <a:t>get_nome();</a:t>
                </a:r>
                <a:endParaRPr b="0" lang="pt-BR" sz="1400" spc="-1" strike="noStrike">
                  <a:latin typeface="Arial"/>
                </a:endParaRPr>
              </a:p>
              <a:p>
                <a:pPr>
                  <a:lnSpc>
                    <a:spcPct val="100000"/>
                  </a:lnSpc>
                  <a:buNone/>
                </a:pPr>
                <a:r>
                  <a:rPr b="0" lang="pt-BR" sz="1400" spc="-1" strike="noStrike">
                    <a:solidFill>
                      <a:srgbClr val="000000"/>
                    </a:solidFill>
                    <a:latin typeface="Calibri"/>
                    <a:ea typeface="Arial"/>
                  </a:rPr>
                  <a:t>save_user();</a:t>
                </a:r>
                <a:endParaRPr b="0" lang="pt-BR" sz="1400" spc="-1" strike="noStrike">
                  <a:latin typeface="Arial"/>
                </a:endParaRPr>
              </a:p>
              <a:p>
                <a:pPr>
                  <a:lnSpc>
                    <a:spcPct val="100000"/>
                  </a:lnSpc>
                  <a:buNone/>
                </a:pPr>
                <a:r>
                  <a:rPr b="0" lang="pt-BR" sz="1400" spc="-1" strike="noStrike">
                    <a:solidFill>
                      <a:srgbClr val="000000"/>
                    </a:solidFill>
                    <a:latin typeface="Calibri"/>
                    <a:ea typeface="Arial"/>
                  </a:rPr>
                  <a:t>...</a:t>
                </a:r>
                <a:endParaRPr b="0" lang="pt-BR" sz="1400" spc="-1" strike="noStrike">
                  <a:latin typeface="Arial"/>
                </a:endParaRPr>
              </a:p>
            </p:txBody>
          </p:sp>
        </p:grpSp>
        <p:pic>
          <p:nvPicPr>
            <p:cNvPr id="391" name="Imagem 17" descr="Ícone&#10;&#10;Descrição gerada automaticamente"/>
            <p:cNvPicPr/>
            <p:nvPr/>
          </p:nvPicPr>
          <p:blipFill>
            <a:blip r:embed="rId1"/>
            <a:stretch/>
          </p:blipFill>
          <p:spPr>
            <a:xfrm>
              <a:off x="378000" y="3082320"/>
              <a:ext cx="556200" cy="56592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392" name="Agrupar 20"/>
          <p:cNvGrpSpPr/>
          <p:nvPr/>
        </p:nvGrpSpPr>
        <p:grpSpPr>
          <a:xfrm>
            <a:off x="2633040" y="2622600"/>
            <a:ext cx="946080" cy="914040"/>
            <a:chOff x="2633040" y="2622600"/>
            <a:chExt cx="946080" cy="914040"/>
          </a:xfrm>
        </p:grpSpPr>
        <p:pic>
          <p:nvPicPr>
            <p:cNvPr id="393" name="Gráfico 18" descr="Documento com preenchimento sólido"/>
            <p:cNvPicPr/>
            <p:nvPr/>
          </p:nvPicPr>
          <p:blipFill>
            <a:blip r:embed="rId2"/>
            <a:stretch/>
          </p:blipFill>
          <p:spPr>
            <a:xfrm>
              <a:off x="3014280" y="2622600"/>
              <a:ext cx="564840" cy="5648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394" name="Gráfico 20" descr="Abrir pasta com preenchimento sólido"/>
            <p:cNvPicPr/>
            <p:nvPr/>
          </p:nvPicPr>
          <p:blipFill>
            <a:blip r:embed="rId3"/>
            <a:stretch/>
          </p:blipFill>
          <p:spPr>
            <a:xfrm>
              <a:off x="2633040" y="2622600"/>
              <a:ext cx="914040" cy="91404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395" name="Seta: para a Esquerda 2"/>
          <p:cNvSpPr/>
          <p:nvPr/>
        </p:nvSpPr>
        <p:spPr>
          <a:xfrm>
            <a:off x="1696320" y="4483080"/>
            <a:ext cx="2264400" cy="20088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4285f4"/>
          </a:solidFill>
          <a:ln>
            <a:solidFill>
              <a:srgbClr val="3062b4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6" name="Retângulo: Cantos Arredondados 1"/>
          <p:cNvSpPr/>
          <p:nvPr/>
        </p:nvSpPr>
        <p:spPr>
          <a:xfrm>
            <a:off x="3786840" y="3924360"/>
            <a:ext cx="2306880" cy="1026360"/>
          </a:xfrm>
          <a:prstGeom prst="roundRect">
            <a:avLst>
              <a:gd name="adj" fmla="val 16667"/>
            </a:avLst>
          </a:prstGeom>
          <a:solidFill>
            <a:srgbClr val="4285f4"/>
          </a:solidFill>
          <a:ln>
            <a:solidFill>
              <a:srgbClr val="3062b4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ffffff"/>
                </a:solidFill>
                <a:latin typeface="Arial"/>
                <a:ea typeface="Arial"/>
              </a:rPr>
              <a:t>Nome, Sobrenome,</a:t>
            </a:r>
            <a:endParaRPr b="0" lang="pt-BR" sz="14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ffffff"/>
                </a:solidFill>
                <a:latin typeface="Arial"/>
                <a:ea typeface="Arial"/>
              </a:rPr>
              <a:t>Data de nascimento</a:t>
            </a:r>
            <a:endParaRPr b="0" lang="pt-BR" sz="1400" spc="-1" strike="noStrike">
              <a:latin typeface="Arial"/>
            </a:endParaRPr>
          </a:p>
        </p:txBody>
      </p:sp>
      <p:pic>
        <p:nvPicPr>
          <p:cNvPr id="397" name="Imagem 4" descr=""/>
          <p:cNvPicPr/>
          <p:nvPr/>
        </p:nvPicPr>
        <p:blipFill>
          <a:blip r:embed="rId4"/>
          <a:stretch/>
        </p:blipFill>
        <p:spPr>
          <a:xfrm rot="16200000">
            <a:off x="6190200" y="2642040"/>
            <a:ext cx="3197880" cy="1796760"/>
          </a:xfrm>
          <a:prstGeom prst="rect">
            <a:avLst/>
          </a:prstGeom>
          <a:ln w="0">
            <a:noFill/>
          </a:ln>
        </p:spPr>
      </p:pic>
      <p:sp>
        <p:nvSpPr>
          <p:cNvPr id="398" name="Balão de Fala: Retângulo com Cantos Arredondados 4"/>
          <p:cNvSpPr/>
          <p:nvPr/>
        </p:nvSpPr>
        <p:spPr>
          <a:xfrm>
            <a:off x="167040" y="2233800"/>
            <a:ext cx="2084400" cy="666360"/>
          </a:xfrm>
          <a:prstGeom prst="wedgeRoundRectCallout">
            <a:avLst>
              <a:gd name="adj1" fmla="val -20833"/>
              <a:gd name="adj2" fmla="val 62500"/>
              <a:gd name="adj3" fmla="val 16667"/>
            </a:avLst>
          </a:prstGeom>
          <a:solidFill>
            <a:srgbClr val="212121"/>
          </a:solidFill>
          <a:ln>
            <a:solidFill>
              <a:srgbClr val="ffffff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ffffff"/>
                </a:solidFill>
                <a:latin typeface="Calibri"/>
                <a:ea typeface="Arial"/>
              </a:rPr>
              <a:t>Reestruturação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Seta: Curva para Baixo 21"/>
          <p:cNvSpPr/>
          <p:nvPr/>
        </p:nvSpPr>
        <p:spPr>
          <a:xfrm rot="20040000">
            <a:off x="879840" y="2502360"/>
            <a:ext cx="1819800" cy="729720"/>
          </a:xfrm>
          <a:prstGeom prst="curvedDownArrow">
            <a:avLst>
              <a:gd name="adj1" fmla="val 25000"/>
              <a:gd name="adj2" fmla="val 50000"/>
              <a:gd name="adj3" fmla="val 25000"/>
            </a:avLst>
          </a:prstGeom>
          <a:solidFill>
            <a:srgbClr val="ea4e60"/>
          </a:solidFill>
          <a:ln>
            <a:solidFill>
              <a:srgbClr val="ffffff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/>
        </p:style>
      </p:sp>
      <p:sp>
        <p:nvSpPr>
          <p:cNvPr id="400" name="Google Shape;232;g116d3f5ae16_1_0"/>
          <p:cNvSpPr/>
          <p:nvPr/>
        </p:nvSpPr>
        <p:spPr>
          <a:xfrm>
            <a:off x="565560" y="63648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5000"/>
              </a:lnSpc>
              <a:buNone/>
            </a:pPr>
            <a:r>
              <a:rPr b="1" lang="en-US" sz="4000" spc="-1" strike="noStrike">
                <a:solidFill>
                  <a:srgbClr val="ea4e60"/>
                </a:solidFill>
                <a:latin typeface="Century Gothic"/>
                <a:ea typeface="Century Gothic"/>
              </a:rPr>
              <a:t>Isolamento e abstração</a:t>
            </a:r>
            <a:endParaRPr b="0" lang="pt-BR" sz="4000" spc="-1" strike="noStrike">
              <a:latin typeface="Arial"/>
            </a:endParaRPr>
          </a:p>
        </p:txBody>
      </p:sp>
      <p:sp>
        <p:nvSpPr>
          <p:cNvPr id="401" name="PlaceHolder 1"/>
          <p:cNvSpPr>
            <a:spLocks noGrp="1"/>
          </p:cNvSpPr>
          <p:nvPr>
            <p:ph type="sldNum" idx="29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889438FC-12E5-4D57-B7B1-FD256B2921F1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grpSp>
        <p:nvGrpSpPr>
          <p:cNvPr id="402" name="Agrupar 18"/>
          <p:cNvGrpSpPr/>
          <p:nvPr/>
        </p:nvGrpSpPr>
        <p:grpSpPr>
          <a:xfrm>
            <a:off x="378000" y="3082320"/>
            <a:ext cx="2953080" cy="1783800"/>
            <a:chOff x="378000" y="3082320"/>
            <a:chExt cx="2953080" cy="1783800"/>
          </a:xfrm>
        </p:grpSpPr>
        <p:grpSp>
          <p:nvGrpSpPr>
            <p:cNvPr id="403" name="Agrupar 15"/>
            <p:cNvGrpSpPr/>
            <p:nvPr/>
          </p:nvGrpSpPr>
          <p:grpSpPr>
            <a:xfrm>
              <a:off x="474120" y="3363480"/>
              <a:ext cx="2856960" cy="1502640"/>
              <a:chOff x="474120" y="3363480"/>
              <a:chExt cx="2856960" cy="1502640"/>
            </a:xfrm>
          </p:grpSpPr>
          <p:sp>
            <p:nvSpPr>
              <p:cNvPr id="404" name="Retângulo: Cantos Arredondados 13"/>
              <p:cNvSpPr/>
              <p:nvPr/>
            </p:nvSpPr>
            <p:spPr>
              <a:xfrm>
                <a:off x="474120" y="3363480"/>
                <a:ext cx="2856960" cy="1502640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>
                <a:solidFill>
                  <a:srgbClr val="3062b4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405" name="CaixaDeTexto 4"/>
              <p:cNvSpPr/>
              <p:nvPr/>
            </p:nvSpPr>
            <p:spPr>
              <a:xfrm>
                <a:off x="746640" y="3462480"/>
                <a:ext cx="2337120" cy="115668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numCol="1" spcCol="0" anchor="t">
                <a:spAutoFit/>
              </a:bodyPr>
              <a:p>
                <a:pPr algn="ctr">
                  <a:lnSpc>
                    <a:spcPct val="100000"/>
                  </a:lnSpc>
                  <a:buNone/>
                </a:pPr>
                <a:r>
                  <a:rPr b="0" lang="pt-BR" sz="1400" spc="-1" strike="noStrike">
                    <a:solidFill>
                      <a:srgbClr val="000000"/>
                    </a:solidFill>
                    <a:latin typeface="Calibri"/>
                    <a:ea typeface="Arial"/>
                  </a:rPr>
                  <a:t>User</a:t>
                </a:r>
                <a:endParaRPr b="0" lang="pt-BR" sz="1400" spc="-1" strike="noStrike">
                  <a:latin typeface="Arial"/>
                </a:endParaRPr>
              </a:p>
              <a:p>
                <a:pPr>
                  <a:lnSpc>
                    <a:spcPct val="100000"/>
                  </a:lnSpc>
                  <a:buNone/>
                </a:pPr>
                <a:r>
                  <a:rPr b="0" lang="pt-BR" sz="1400" spc="-1" strike="noStrike">
                    <a:solidFill>
                      <a:srgbClr val="000000"/>
                    </a:solidFill>
                    <a:latin typeface="Calibri"/>
                    <a:ea typeface="Arial"/>
                  </a:rPr>
                  <a:t>Id,</a:t>
                </a:r>
                <a:endParaRPr b="0" lang="pt-BR" sz="1400" spc="-1" strike="noStrike">
                  <a:latin typeface="Arial"/>
                </a:endParaRPr>
              </a:p>
              <a:p>
                <a:pPr>
                  <a:lnSpc>
                    <a:spcPct val="100000"/>
                  </a:lnSpc>
                  <a:buNone/>
                </a:pPr>
                <a:r>
                  <a:rPr b="0" lang="pt-BR" sz="1400" spc="-1" strike="noStrike">
                    <a:solidFill>
                      <a:srgbClr val="000000"/>
                    </a:solidFill>
                    <a:latin typeface="Calibri"/>
                    <a:ea typeface="Arial"/>
                  </a:rPr>
                  <a:t>Nome,</a:t>
                </a:r>
                <a:endParaRPr b="0" lang="pt-BR" sz="1400" spc="-1" strike="noStrike">
                  <a:latin typeface="Arial"/>
                </a:endParaRPr>
              </a:p>
              <a:p>
                <a:pPr>
                  <a:lnSpc>
                    <a:spcPct val="100000"/>
                  </a:lnSpc>
                  <a:buNone/>
                </a:pPr>
                <a:r>
                  <a:rPr b="0" lang="pt-BR" sz="1400" spc="-1" strike="noStrike">
                    <a:solidFill>
                      <a:srgbClr val="000000"/>
                    </a:solidFill>
                    <a:latin typeface="Calibri"/>
                    <a:ea typeface="Arial"/>
                  </a:rPr>
                  <a:t>Endereço,</a:t>
                </a:r>
                <a:endParaRPr b="0" lang="pt-BR" sz="1400" spc="-1" strike="noStrike">
                  <a:latin typeface="Arial"/>
                </a:endParaRPr>
              </a:p>
              <a:p>
                <a:pPr>
                  <a:lnSpc>
                    <a:spcPct val="100000"/>
                  </a:lnSpc>
                  <a:buNone/>
                </a:pPr>
                <a:r>
                  <a:rPr b="0" lang="pt-BR" sz="1400" spc="-1" strike="noStrike">
                    <a:solidFill>
                      <a:srgbClr val="000000"/>
                    </a:solidFill>
                    <a:latin typeface="Calibri"/>
                    <a:ea typeface="Arial"/>
                  </a:rPr>
                  <a:t>idade</a:t>
                </a:r>
                <a:endParaRPr b="0" lang="pt-BR" sz="1400" spc="-1" strike="noStrike">
                  <a:latin typeface="Arial"/>
                </a:endParaRPr>
              </a:p>
            </p:txBody>
          </p:sp>
          <p:sp>
            <p:nvSpPr>
              <p:cNvPr id="406" name="CaixaDeTexto 5"/>
              <p:cNvSpPr/>
              <p:nvPr/>
            </p:nvSpPr>
            <p:spPr>
              <a:xfrm rot="16200000">
                <a:off x="1407240" y="4013280"/>
                <a:ext cx="1045800" cy="51732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numCol="1" spcCol="0" anchor="t">
                <a:spAutoFit/>
              </a:bodyPr>
              <a:p>
                <a:pPr algn="ctr">
                  <a:lnSpc>
                    <a:spcPct val="100000"/>
                  </a:lnSpc>
                  <a:buNone/>
                </a:pPr>
                <a:r>
                  <a:rPr b="0" lang="pt-BR" sz="1400" spc="-1" strike="noStrike">
                    <a:solidFill>
                      <a:srgbClr val="000000"/>
                    </a:solidFill>
                    <a:latin typeface="Calibri"/>
                    <a:ea typeface="Arial"/>
                  </a:rPr>
                  <a:t>---------------</a:t>
                </a:r>
                <a:endParaRPr b="0" lang="pt-BR" sz="1400" spc="-1" strike="noStrike">
                  <a:latin typeface="Arial"/>
                </a:endParaRPr>
              </a:p>
            </p:txBody>
          </p:sp>
          <p:sp>
            <p:nvSpPr>
              <p:cNvPr id="407" name="CaixaDeTexto 6"/>
              <p:cNvSpPr/>
              <p:nvPr/>
            </p:nvSpPr>
            <p:spPr>
              <a:xfrm>
                <a:off x="1974240" y="3893040"/>
                <a:ext cx="1321200" cy="7304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numCol="1" spcCol="0" anchor="t">
                <a:spAutoFit/>
              </a:bodyPr>
              <a:p>
                <a:pPr>
                  <a:lnSpc>
                    <a:spcPct val="100000"/>
                  </a:lnSpc>
                  <a:buNone/>
                </a:pPr>
                <a:r>
                  <a:rPr b="0" lang="pt-BR" sz="1400" spc="-1" strike="noStrike">
                    <a:solidFill>
                      <a:srgbClr val="000000"/>
                    </a:solidFill>
                    <a:latin typeface="Calibri"/>
                    <a:ea typeface="Arial"/>
                  </a:rPr>
                  <a:t>get_nome();</a:t>
                </a:r>
                <a:endParaRPr b="0" lang="pt-BR" sz="1400" spc="-1" strike="noStrike">
                  <a:latin typeface="Arial"/>
                </a:endParaRPr>
              </a:p>
              <a:p>
                <a:pPr>
                  <a:lnSpc>
                    <a:spcPct val="100000"/>
                  </a:lnSpc>
                  <a:buNone/>
                </a:pPr>
                <a:r>
                  <a:rPr b="0" lang="pt-BR" sz="1400" spc="-1" strike="noStrike">
                    <a:solidFill>
                      <a:srgbClr val="000000"/>
                    </a:solidFill>
                    <a:latin typeface="Calibri"/>
                    <a:ea typeface="Arial"/>
                  </a:rPr>
                  <a:t>save_user();</a:t>
                </a:r>
                <a:endParaRPr b="0" lang="pt-BR" sz="1400" spc="-1" strike="noStrike">
                  <a:latin typeface="Arial"/>
                </a:endParaRPr>
              </a:p>
              <a:p>
                <a:pPr>
                  <a:lnSpc>
                    <a:spcPct val="100000"/>
                  </a:lnSpc>
                  <a:buNone/>
                </a:pPr>
                <a:r>
                  <a:rPr b="0" lang="pt-BR" sz="1400" spc="-1" strike="noStrike">
                    <a:solidFill>
                      <a:srgbClr val="000000"/>
                    </a:solidFill>
                    <a:latin typeface="Calibri"/>
                    <a:ea typeface="Arial"/>
                  </a:rPr>
                  <a:t>...</a:t>
                </a:r>
                <a:endParaRPr b="0" lang="pt-BR" sz="1400" spc="-1" strike="noStrike">
                  <a:latin typeface="Arial"/>
                </a:endParaRPr>
              </a:p>
            </p:txBody>
          </p:sp>
        </p:grpSp>
        <p:pic>
          <p:nvPicPr>
            <p:cNvPr id="408" name="Imagem 17" descr="Ícone&#10;&#10;Descrição gerada automaticamente"/>
            <p:cNvPicPr/>
            <p:nvPr/>
          </p:nvPicPr>
          <p:blipFill>
            <a:blip r:embed="rId1"/>
            <a:stretch/>
          </p:blipFill>
          <p:spPr>
            <a:xfrm>
              <a:off x="378000" y="3082320"/>
              <a:ext cx="556200" cy="56592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409" name="Agrupar 20"/>
          <p:cNvGrpSpPr/>
          <p:nvPr/>
        </p:nvGrpSpPr>
        <p:grpSpPr>
          <a:xfrm>
            <a:off x="2633040" y="2622600"/>
            <a:ext cx="946080" cy="914040"/>
            <a:chOff x="2633040" y="2622600"/>
            <a:chExt cx="946080" cy="914040"/>
          </a:xfrm>
        </p:grpSpPr>
        <p:pic>
          <p:nvPicPr>
            <p:cNvPr id="410" name="Gráfico 18" descr="Documento com preenchimento sólido"/>
            <p:cNvPicPr/>
            <p:nvPr/>
          </p:nvPicPr>
          <p:blipFill>
            <a:blip r:embed="rId2"/>
            <a:stretch/>
          </p:blipFill>
          <p:spPr>
            <a:xfrm>
              <a:off x="3014280" y="2622600"/>
              <a:ext cx="564840" cy="5648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411" name="Gráfico 20" descr="Abrir pasta com preenchimento sólido"/>
            <p:cNvPicPr/>
            <p:nvPr/>
          </p:nvPicPr>
          <p:blipFill>
            <a:blip r:embed="rId3"/>
            <a:stretch/>
          </p:blipFill>
          <p:spPr>
            <a:xfrm>
              <a:off x="2633040" y="2622600"/>
              <a:ext cx="914040" cy="91404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412" name="Retângulo: Cantos Arredondados 1"/>
          <p:cNvSpPr/>
          <p:nvPr/>
        </p:nvSpPr>
        <p:spPr>
          <a:xfrm rot="19680000">
            <a:off x="186840" y="3175200"/>
            <a:ext cx="3333240" cy="1015560"/>
          </a:xfrm>
          <a:prstGeom prst="roundRect">
            <a:avLst>
              <a:gd name="adj" fmla="val 16667"/>
            </a:avLst>
          </a:prstGeom>
          <a:solidFill>
            <a:srgbClr val="000000"/>
          </a:solidFill>
          <a:ln>
            <a:solidFill>
              <a:srgbClr val="ffffff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ffffff"/>
                </a:solidFill>
                <a:latin typeface="Calibri"/>
                <a:ea typeface="Arial"/>
              </a:rPr>
              <a:t>Modificação acarreta em reestruturação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413" name="Retângulo: Cantos Arredondados 5"/>
          <p:cNvSpPr/>
          <p:nvPr/>
        </p:nvSpPr>
        <p:spPr>
          <a:xfrm>
            <a:off x="4771080" y="2728440"/>
            <a:ext cx="3672000" cy="20844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000000"/>
            </a:solidFill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600" spc="-1" strike="noStrike">
                <a:solidFill>
                  <a:srgbClr val="000000"/>
                </a:solidFill>
                <a:latin typeface="Calibri"/>
              </a:rPr>
              <a:t>Sistema de Banco de Dados</a:t>
            </a:r>
            <a:endParaRPr b="0" lang="pt-BR" sz="16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b="0" lang="pt-BR" sz="14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b="0" lang="pt-BR" sz="14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b="0" lang="pt-BR" sz="14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b="0" lang="pt-BR" sz="14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b="0" lang="pt-BR" sz="1400" spc="-1" strike="noStrike">
              <a:latin typeface="Arial"/>
            </a:endParaRPr>
          </a:p>
        </p:txBody>
      </p:sp>
      <p:sp>
        <p:nvSpPr>
          <p:cNvPr id="414" name="Retângulo: Cantos Arredondados 9"/>
          <p:cNvSpPr/>
          <p:nvPr/>
        </p:nvSpPr>
        <p:spPr>
          <a:xfrm>
            <a:off x="5056560" y="3553920"/>
            <a:ext cx="3216960" cy="486360"/>
          </a:xfrm>
          <a:prstGeom prst="roundRect">
            <a:avLst>
              <a:gd name="adj" fmla="val 16667"/>
            </a:avLst>
          </a:prstGeom>
          <a:solidFill>
            <a:srgbClr val="0070c0"/>
          </a:solidFill>
          <a:ln>
            <a:solidFill>
              <a:srgbClr val="ffffff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600" spc="-1" strike="noStrike">
                <a:solidFill>
                  <a:srgbClr val="ffffff"/>
                </a:solidFill>
                <a:latin typeface="Calibri"/>
                <a:ea typeface="Arial"/>
              </a:rPr>
              <a:t>DADOS</a:t>
            </a:r>
            <a:endParaRPr b="0" lang="pt-BR" sz="1600" spc="-1" strike="noStrike">
              <a:latin typeface="Arial"/>
            </a:endParaRPr>
          </a:p>
        </p:txBody>
      </p:sp>
      <p:sp>
        <p:nvSpPr>
          <p:cNvPr id="415" name="Retângulo: Cantos Arredondados 10"/>
          <p:cNvSpPr/>
          <p:nvPr/>
        </p:nvSpPr>
        <p:spPr>
          <a:xfrm>
            <a:off x="5056560" y="4114800"/>
            <a:ext cx="3216960" cy="486360"/>
          </a:xfrm>
          <a:prstGeom prst="roundRect">
            <a:avLst>
              <a:gd name="adj" fmla="val 16667"/>
            </a:avLst>
          </a:prstGeom>
          <a:solidFill>
            <a:srgbClr val="ea4e60"/>
          </a:solidFill>
          <a:ln>
            <a:solidFill>
              <a:srgbClr val="ffffff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600" spc="-1" strike="noStrike">
                <a:solidFill>
                  <a:srgbClr val="ffffff"/>
                </a:solidFill>
                <a:latin typeface="Calibri"/>
                <a:ea typeface="Arial"/>
              </a:rPr>
              <a:t>CATÁLOGO</a:t>
            </a:r>
            <a:endParaRPr b="0" lang="pt-BR" sz="1600" spc="-1" strike="noStrike">
              <a:latin typeface="Arial"/>
            </a:endParaRPr>
          </a:p>
        </p:txBody>
      </p:sp>
      <p:pic>
        <p:nvPicPr>
          <p:cNvPr id="416" name="Imagem 5" descr="Logotipo&#10;&#10;Descrição gerada automaticamente"/>
          <p:cNvPicPr/>
          <p:nvPr/>
        </p:nvPicPr>
        <p:blipFill>
          <a:blip r:embed="rId4"/>
          <a:stretch/>
        </p:blipFill>
        <p:spPr>
          <a:xfrm>
            <a:off x="6670080" y="2114640"/>
            <a:ext cx="1783080" cy="919800"/>
          </a:xfrm>
          <a:prstGeom prst="rect">
            <a:avLst/>
          </a:prstGeom>
          <a:ln w="0">
            <a:noFill/>
          </a:ln>
        </p:spPr>
      </p:pic>
      <p:sp>
        <p:nvSpPr>
          <p:cNvPr id="417" name="Texto Explicativo: Seta para Baixo 12"/>
          <p:cNvSpPr/>
          <p:nvPr/>
        </p:nvSpPr>
        <p:spPr>
          <a:xfrm rot="20100000">
            <a:off x="4714560" y="2895120"/>
            <a:ext cx="1280160" cy="1438920"/>
          </a:xfrm>
          <a:prstGeom prst="downArrowCallout">
            <a:avLst>
              <a:gd name="adj1" fmla="val 25000"/>
              <a:gd name="adj2" fmla="val 25000"/>
              <a:gd name="adj3" fmla="val 25000"/>
              <a:gd name="adj4" fmla="val 64977"/>
            </a:avLst>
          </a:prstGeom>
          <a:solidFill>
            <a:schemeClr val="tx1">
              <a:lumMod val="95000"/>
              <a:lumOff val="5000"/>
            </a:schemeClr>
          </a:solidFill>
          <a:ln>
            <a:solidFill>
              <a:srgbClr val="ffffff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ffffff"/>
                </a:solidFill>
                <a:latin typeface="Arial"/>
                <a:ea typeface="Arial"/>
              </a:rPr>
              <a:t>Modificação</a:t>
            </a:r>
            <a:endParaRPr b="0" lang="pt-BR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232;g116d3f5ae16_1_0"/>
          <p:cNvSpPr/>
          <p:nvPr/>
        </p:nvSpPr>
        <p:spPr>
          <a:xfrm>
            <a:off x="565560" y="63648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5000"/>
              </a:lnSpc>
              <a:buNone/>
            </a:pPr>
            <a:r>
              <a:rPr b="1" lang="en-US" sz="4000" spc="-1" strike="noStrike">
                <a:solidFill>
                  <a:srgbClr val="ea4e60"/>
                </a:solidFill>
                <a:latin typeface="Century Gothic"/>
                <a:ea typeface="Century Gothic"/>
              </a:rPr>
              <a:t>Isolamento e abstração</a:t>
            </a:r>
            <a:endParaRPr b="0" lang="pt-BR" sz="4000" spc="-1" strike="noStrike">
              <a:latin typeface="Arial"/>
            </a:endParaRPr>
          </a:p>
        </p:txBody>
      </p:sp>
      <p:sp>
        <p:nvSpPr>
          <p:cNvPr id="419" name="PlaceHolder 1"/>
          <p:cNvSpPr>
            <a:spLocks noGrp="1"/>
          </p:cNvSpPr>
          <p:nvPr>
            <p:ph type="sldNum" idx="30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EBAE37FE-A339-4883-8EE9-657D80B5FA9C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sp>
        <p:nvSpPr>
          <p:cNvPr id="420" name="Google Shape;231;g116d3f5ae16_1_0"/>
          <p:cNvSpPr/>
          <p:nvPr/>
        </p:nvSpPr>
        <p:spPr>
          <a:xfrm>
            <a:off x="565560" y="1481040"/>
            <a:ext cx="5815080" cy="3083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marL="343080" indent="-343080" algn="just">
              <a:lnSpc>
                <a:spcPct val="114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40a24"/>
                </a:solidFill>
                <a:latin typeface="Calibri"/>
                <a:ea typeface="Arial"/>
              </a:rPr>
              <a:t>Abstração</a:t>
            </a:r>
            <a:endParaRPr b="0" lang="pt-BR" sz="2400" spc="-1" strike="noStrike">
              <a:latin typeface="Arial"/>
            </a:endParaRPr>
          </a:p>
          <a:p>
            <a:pPr marL="343080" indent="-343080" algn="just">
              <a:lnSpc>
                <a:spcPct val="114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40a24"/>
                </a:solidFill>
                <a:latin typeface="Calibri"/>
                <a:ea typeface="Calibri"/>
              </a:rPr>
              <a:t>Transparência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421" name="Retângulo: Cantos Arredondados 4"/>
          <p:cNvSpPr/>
          <p:nvPr/>
        </p:nvSpPr>
        <p:spPr>
          <a:xfrm>
            <a:off x="3797280" y="1733400"/>
            <a:ext cx="3174480" cy="930960"/>
          </a:xfrm>
          <a:prstGeom prst="roundRect">
            <a:avLst>
              <a:gd name="adj" fmla="val 16667"/>
            </a:avLst>
          </a:prstGeom>
          <a:solidFill>
            <a:srgbClr val="ea4e60"/>
          </a:solidFill>
          <a:ln>
            <a:solidFill>
              <a:srgbClr val="ffffff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2000" spc="-1" strike="noStrike">
                <a:solidFill>
                  <a:srgbClr val="ffffff"/>
                </a:solidFill>
                <a:latin typeface="Calibri"/>
                <a:ea typeface="Arial"/>
              </a:rPr>
              <a:t>Independência do programa e dados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422" name="Seta: da Esquerda para a Direita 5"/>
          <p:cNvSpPr/>
          <p:nvPr/>
        </p:nvSpPr>
        <p:spPr>
          <a:xfrm rot="20700000">
            <a:off x="2418480" y="2329200"/>
            <a:ext cx="1216800" cy="48636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ea4e60"/>
          </a:solidFill>
          <a:ln>
            <a:solidFill>
              <a:srgbClr val="ffffff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232;g116d3f5ae16_1_0"/>
          <p:cNvSpPr/>
          <p:nvPr/>
        </p:nvSpPr>
        <p:spPr>
          <a:xfrm>
            <a:off x="565560" y="63648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5000"/>
              </a:lnSpc>
              <a:buNone/>
            </a:pPr>
            <a:r>
              <a:rPr b="1" lang="en-US" sz="4000" spc="-1" strike="noStrike">
                <a:solidFill>
                  <a:srgbClr val="ea4e60"/>
                </a:solidFill>
                <a:latin typeface="Century Gothic"/>
                <a:ea typeface="Century Gothic"/>
              </a:rPr>
              <a:t>Isolamento e abstração</a:t>
            </a:r>
            <a:endParaRPr b="0" lang="pt-BR" sz="4000" spc="-1" strike="noStrike">
              <a:latin typeface="Arial"/>
            </a:endParaRPr>
          </a:p>
        </p:txBody>
      </p:sp>
      <p:sp>
        <p:nvSpPr>
          <p:cNvPr id="424" name="PlaceHolder 1"/>
          <p:cNvSpPr>
            <a:spLocks noGrp="1"/>
          </p:cNvSpPr>
          <p:nvPr>
            <p:ph type="sldNum" idx="31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921F5060-F7F0-48C6-BDB4-A541CD2ACD78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sp>
        <p:nvSpPr>
          <p:cNvPr id="425" name="Google Shape;231;g116d3f5ae16_1_0"/>
          <p:cNvSpPr/>
          <p:nvPr/>
        </p:nvSpPr>
        <p:spPr>
          <a:xfrm>
            <a:off x="565560" y="1481040"/>
            <a:ext cx="5815080" cy="3083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marL="343080" indent="-343080" algn="just">
              <a:lnSpc>
                <a:spcPct val="114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40a24"/>
                </a:solidFill>
                <a:latin typeface="Calibri"/>
                <a:ea typeface="Arial"/>
              </a:rPr>
              <a:t>Abstração</a:t>
            </a:r>
            <a:endParaRPr b="0" lang="pt-BR" sz="2400" spc="-1" strike="noStrike">
              <a:latin typeface="Arial"/>
            </a:endParaRPr>
          </a:p>
          <a:p>
            <a:pPr marL="343080" indent="-343080" algn="just">
              <a:lnSpc>
                <a:spcPct val="114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40a24"/>
                </a:solidFill>
                <a:latin typeface="Calibri"/>
                <a:ea typeface="Calibri"/>
              </a:rPr>
              <a:t>Transparência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426" name="Retângulo: Cantos Arredondados 4"/>
          <p:cNvSpPr/>
          <p:nvPr/>
        </p:nvSpPr>
        <p:spPr>
          <a:xfrm>
            <a:off x="3797280" y="1733400"/>
            <a:ext cx="3174480" cy="930960"/>
          </a:xfrm>
          <a:prstGeom prst="roundRect">
            <a:avLst>
              <a:gd name="adj" fmla="val 16667"/>
            </a:avLst>
          </a:prstGeom>
          <a:solidFill>
            <a:srgbClr val="ea4e60"/>
          </a:solidFill>
          <a:ln>
            <a:solidFill>
              <a:srgbClr val="ffffff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2000" spc="-1" strike="noStrike">
                <a:solidFill>
                  <a:srgbClr val="ffffff"/>
                </a:solidFill>
                <a:latin typeface="Calibri"/>
                <a:ea typeface="Arial"/>
              </a:rPr>
              <a:t>Independência do programa e dados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427" name="Seta: da Esquerda para a Direita 5"/>
          <p:cNvSpPr/>
          <p:nvPr/>
        </p:nvSpPr>
        <p:spPr>
          <a:xfrm rot="20700000">
            <a:off x="2418480" y="2329200"/>
            <a:ext cx="1216800" cy="48636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ea4e60"/>
          </a:solidFill>
          <a:ln>
            <a:solidFill>
              <a:srgbClr val="ffffff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/>
        </p:style>
      </p:sp>
      <p:pic>
        <p:nvPicPr>
          <p:cNvPr id="428" name="Imagem 3" descr=""/>
          <p:cNvPicPr/>
          <p:nvPr/>
        </p:nvPicPr>
        <p:blipFill>
          <a:blip r:embed="rId1"/>
          <a:stretch/>
        </p:blipFill>
        <p:spPr>
          <a:xfrm>
            <a:off x="3740040" y="3218400"/>
            <a:ext cx="3282480" cy="1818000"/>
          </a:xfrm>
          <a:prstGeom prst="rect">
            <a:avLst/>
          </a:prstGeom>
          <a:ln w="0">
            <a:noFill/>
          </a:ln>
        </p:spPr>
      </p:pic>
      <p:sp>
        <p:nvSpPr>
          <p:cNvPr id="429" name="Seta: Curva para Cima 3"/>
          <p:cNvSpPr/>
          <p:nvPr/>
        </p:nvSpPr>
        <p:spPr>
          <a:xfrm rot="1380000">
            <a:off x="2010240" y="3882960"/>
            <a:ext cx="1830600" cy="729720"/>
          </a:xfrm>
          <a:prstGeom prst="curvedUpArrow">
            <a:avLst>
              <a:gd name="adj1" fmla="val 25000"/>
              <a:gd name="adj2" fmla="val 50000"/>
              <a:gd name="adj3" fmla="val 25000"/>
            </a:avLst>
          </a:prstGeom>
          <a:solidFill>
            <a:srgbClr val="7030a0"/>
          </a:solidFill>
          <a:ln>
            <a:solidFill>
              <a:srgbClr val="ffffff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232;g116d3f5ae16_1_0"/>
          <p:cNvSpPr/>
          <p:nvPr/>
        </p:nvSpPr>
        <p:spPr>
          <a:xfrm>
            <a:off x="565560" y="63648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5000"/>
              </a:lnSpc>
              <a:buNone/>
            </a:pPr>
            <a:r>
              <a:rPr b="1" lang="en-US" sz="4000" spc="-1" strike="noStrike">
                <a:solidFill>
                  <a:srgbClr val="ea4e60"/>
                </a:solidFill>
                <a:latin typeface="Century Gothic"/>
                <a:ea typeface="Century Gothic"/>
              </a:rPr>
              <a:t>Isolamento e abstração</a:t>
            </a:r>
            <a:endParaRPr b="0" lang="pt-BR" sz="4000" spc="-1" strike="noStrike">
              <a:latin typeface="Arial"/>
            </a:endParaRPr>
          </a:p>
        </p:txBody>
      </p:sp>
      <p:sp>
        <p:nvSpPr>
          <p:cNvPr id="431" name="PlaceHolder 1"/>
          <p:cNvSpPr>
            <a:spLocks noGrp="1"/>
          </p:cNvSpPr>
          <p:nvPr>
            <p:ph type="sldNum" idx="32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9C429249-1AFE-4BD3-9160-3B760C6342A9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pic>
        <p:nvPicPr>
          <p:cNvPr id="432" name="Imagem 3" descr=""/>
          <p:cNvPicPr/>
          <p:nvPr/>
        </p:nvPicPr>
        <p:blipFill>
          <a:blip r:embed="rId1"/>
          <a:stretch/>
        </p:blipFill>
        <p:spPr>
          <a:xfrm>
            <a:off x="237240" y="3514680"/>
            <a:ext cx="2594520" cy="1426320"/>
          </a:xfrm>
          <a:prstGeom prst="rect">
            <a:avLst/>
          </a:prstGeom>
          <a:ln w="0">
            <a:noFill/>
          </a:ln>
        </p:spPr>
      </p:pic>
      <p:pic>
        <p:nvPicPr>
          <p:cNvPr id="433" name="Imagem 7" descr="Tabela&#10;&#10;Descrição gerada automaticamente"/>
          <p:cNvPicPr/>
          <p:nvPr/>
        </p:nvPicPr>
        <p:blipFill>
          <a:blip r:embed="rId2"/>
          <a:stretch/>
        </p:blipFill>
        <p:spPr>
          <a:xfrm>
            <a:off x="1359000" y="1732320"/>
            <a:ext cx="6426000" cy="1689120"/>
          </a:xfrm>
          <a:prstGeom prst="rect">
            <a:avLst/>
          </a:prstGeom>
          <a:ln w="0">
            <a:noFill/>
          </a:ln>
        </p:spPr>
      </p:pic>
      <p:sp>
        <p:nvSpPr>
          <p:cNvPr id="434" name="Retângulo: Cantos Arredondados 7"/>
          <p:cNvSpPr/>
          <p:nvPr/>
        </p:nvSpPr>
        <p:spPr>
          <a:xfrm>
            <a:off x="3395160" y="3712680"/>
            <a:ext cx="4402440" cy="5184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4285f4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Catálogo</a:t>
            </a:r>
            <a:endParaRPr b="0" lang="pt-BR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728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196;p5"/>
          <p:cNvSpPr/>
          <p:nvPr/>
        </p:nvSpPr>
        <p:spPr>
          <a:xfrm>
            <a:off x="597960" y="1580760"/>
            <a:ext cx="7765920" cy="161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14000"/>
              </a:lnSpc>
              <a:buNone/>
            </a:pPr>
            <a:r>
              <a:rPr b="1" lang="en-US" sz="4400" spc="-1" strike="noStrike">
                <a:solidFill>
                  <a:srgbClr val="ea4e60"/>
                </a:solidFill>
                <a:latin typeface="Century Gothic"/>
                <a:ea typeface="Arial"/>
              </a:rPr>
              <a:t>Suporte a Múltiplas Visões dos dados</a:t>
            </a:r>
            <a:endParaRPr b="0" lang="pt-BR" sz="4400" spc="-1" strike="noStrike">
              <a:latin typeface="Arial"/>
            </a:endParaRPr>
          </a:p>
        </p:txBody>
      </p:sp>
      <p:pic>
        <p:nvPicPr>
          <p:cNvPr id="436" name="Google Shape;197;p5" descr=""/>
          <p:cNvPicPr/>
          <p:nvPr/>
        </p:nvPicPr>
        <p:blipFill>
          <a:blip r:embed="rId1"/>
          <a:stretch/>
        </p:blipFill>
        <p:spPr>
          <a:xfrm>
            <a:off x="8127360" y="120240"/>
            <a:ext cx="851040" cy="331200"/>
          </a:xfrm>
          <a:prstGeom prst="rect">
            <a:avLst/>
          </a:prstGeom>
          <a:ln w="0">
            <a:noFill/>
          </a:ln>
        </p:spPr>
      </p:pic>
      <p:sp>
        <p:nvSpPr>
          <p:cNvPr id="437" name="PlaceHolder 1"/>
          <p:cNvSpPr>
            <a:spLocks noGrp="1"/>
          </p:cNvSpPr>
          <p:nvPr>
            <p:ph type="sldNum" idx="33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ea4e60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[</a:t>
            </a:r>
            <a:fld id="{3DB19AF4-FA47-4C4B-B2BB-3195FF500CB4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grpSp>
        <p:nvGrpSpPr>
          <p:cNvPr id="438" name="Agrupar 7"/>
          <p:cNvGrpSpPr/>
          <p:nvPr/>
        </p:nvGrpSpPr>
        <p:grpSpPr>
          <a:xfrm>
            <a:off x="7221240" y="3294000"/>
            <a:ext cx="1668600" cy="1644480"/>
            <a:chOff x="7221240" y="3294000"/>
            <a:chExt cx="1668600" cy="1644480"/>
          </a:xfrm>
        </p:grpSpPr>
        <p:pic>
          <p:nvPicPr>
            <p:cNvPr id="439" name="Gráfico 2" descr="Banco de dados com preenchimento sólido"/>
            <p:cNvPicPr/>
            <p:nvPr/>
          </p:nvPicPr>
          <p:blipFill>
            <a:blip r:embed="rId2"/>
            <a:stretch/>
          </p:blipFill>
          <p:spPr>
            <a:xfrm>
              <a:off x="7471440" y="3294000"/>
              <a:ext cx="1418400" cy="15321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440" name="Gráfico 7" descr="Tabela com preenchimento sólido"/>
            <p:cNvPicPr/>
            <p:nvPr/>
          </p:nvPicPr>
          <p:blipFill>
            <a:blip r:embed="rId3"/>
            <a:stretch/>
          </p:blipFill>
          <p:spPr>
            <a:xfrm>
              <a:off x="7221240" y="3854520"/>
              <a:ext cx="1014840" cy="1083960"/>
            </a:xfrm>
            <a:prstGeom prst="rect">
              <a:avLst/>
            </a:prstGeom>
            <a:ln w="0">
              <a:noFill/>
            </a:ln>
          </p:spPr>
        </p:pic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1" name="Agrupar 1"/>
          <p:cNvGrpSpPr/>
          <p:nvPr/>
        </p:nvGrpSpPr>
        <p:grpSpPr>
          <a:xfrm>
            <a:off x="1231920" y="1339200"/>
            <a:ext cx="6542280" cy="3809160"/>
            <a:chOff x="1231920" y="1339200"/>
            <a:chExt cx="6542280" cy="3809160"/>
          </a:xfrm>
        </p:grpSpPr>
        <p:pic>
          <p:nvPicPr>
            <p:cNvPr id="442" name="Imagem 3" descr=""/>
            <p:cNvPicPr/>
            <p:nvPr/>
          </p:nvPicPr>
          <p:blipFill>
            <a:blip r:embed="rId1"/>
            <a:stretch/>
          </p:blipFill>
          <p:spPr>
            <a:xfrm>
              <a:off x="1231920" y="1339200"/>
              <a:ext cx="6542280" cy="38091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443" name="Gráfico 9" descr="Banco de dados com preenchimento sólido"/>
            <p:cNvPicPr/>
            <p:nvPr/>
          </p:nvPicPr>
          <p:blipFill>
            <a:blip r:embed="rId2"/>
            <a:stretch/>
          </p:blipFill>
          <p:spPr>
            <a:xfrm>
              <a:off x="3437640" y="2601360"/>
              <a:ext cx="892800" cy="9140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444" name="Gráfico 9" descr="Banco de dados com preenchimento sólido"/>
            <p:cNvPicPr/>
            <p:nvPr/>
          </p:nvPicPr>
          <p:blipFill>
            <a:blip r:embed="rId3"/>
            <a:stretch/>
          </p:blipFill>
          <p:spPr>
            <a:xfrm>
              <a:off x="4136040" y="2569680"/>
              <a:ext cx="892800" cy="9140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445" name="Gráfico 9" descr="Banco de dados com preenchimento sólido"/>
            <p:cNvPicPr/>
            <p:nvPr/>
          </p:nvPicPr>
          <p:blipFill>
            <a:blip r:embed="rId4"/>
            <a:stretch/>
          </p:blipFill>
          <p:spPr>
            <a:xfrm>
              <a:off x="3807720" y="2950560"/>
              <a:ext cx="892800" cy="9140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446" name="Conector de Seta Reta 5"/>
            <p:cNvSpPr/>
            <p:nvPr/>
          </p:nvSpPr>
          <p:spPr>
            <a:xfrm>
              <a:off x="2897640" y="2516760"/>
              <a:ext cx="575280" cy="4165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solidFill>
                <a:srgbClr val="ea4e60"/>
              </a:solidFill>
              <a:round/>
              <a:tailEnd len="med" type="triangle" w="med"/>
            </a:ln>
            <a:effectLst>
              <a:outerShdw blurRad="3996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/>
          </p:style>
        </p:sp>
        <p:sp>
          <p:nvSpPr>
            <p:cNvPr id="447" name="Conector de Seta Reta 15"/>
            <p:cNvSpPr/>
            <p:nvPr/>
          </p:nvSpPr>
          <p:spPr>
            <a:xfrm flipV="1">
              <a:off x="2696760" y="3272400"/>
              <a:ext cx="850680" cy="4716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solidFill>
                <a:srgbClr val="ea4e60"/>
              </a:solidFill>
              <a:round/>
              <a:tailEnd len="med" type="triangle" w="med"/>
            </a:ln>
            <a:effectLst>
              <a:outerShdw blurRad="3996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/>
          </p:style>
        </p:sp>
        <p:sp>
          <p:nvSpPr>
            <p:cNvPr id="448" name="Conector de Seta Reta 16"/>
            <p:cNvSpPr/>
            <p:nvPr/>
          </p:nvSpPr>
          <p:spPr>
            <a:xfrm flipV="1">
              <a:off x="3860640" y="3642120"/>
              <a:ext cx="46080" cy="4294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solidFill>
                <a:srgbClr val="ea4e60"/>
              </a:solidFill>
              <a:round/>
              <a:tailEnd len="med" type="triangle" w="med"/>
            </a:ln>
            <a:effectLst>
              <a:outerShdw blurRad="3996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/>
          </p:style>
        </p:sp>
        <p:sp>
          <p:nvSpPr>
            <p:cNvPr id="449" name="Conector de Seta Reta 18"/>
            <p:cNvSpPr/>
            <p:nvPr/>
          </p:nvSpPr>
          <p:spPr>
            <a:xfrm flipH="1" flipV="1">
              <a:off x="5081400" y="3029040"/>
              <a:ext cx="1307880" cy="590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solidFill>
                <a:srgbClr val="ea4e60"/>
              </a:solidFill>
              <a:round/>
              <a:tailEnd len="med" type="triangle" w="med"/>
            </a:ln>
            <a:effectLst>
              <a:outerShdw blurRad="3996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/>
          </p:style>
        </p:sp>
        <p:sp>
          <p:nvSpPr>
            <p:cNvPr id="450" name="Conector de Seta Reta 19"/>
            <p:cNvSpPr/>
            <p:nvPr/>
          </p:nvSpPr>
          <p:spPr>
            <a:xfrm flipH="1" flipV="1">
              <a:off x="4785120" y="3451680"/>
              <a:ext cx="842040" cy="6728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solidFill>
                <a:srgbClr val="ea4e60"/>
              </a:solidFill>
              <a:round/>
              <a:tailEnd len="med" type="triangle" w="med"/>
            </a:ln>
            <a:effectLst>
              <a:outerShdw blurRad="3996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/>
          </p:style>
        </p:sp>
      </p:grpSp>
      <p:sp>
        <p:nvSpPr>
          <p:cNvPr id="451" name="Google Shape;232;g116d3f5ae16_1_0"/>
          <p:cNvSpPr/>
          <p:nvPr/>
        </p:nvSpPr>
        <p:spPr>
          <a:xfrm>
            <a:off x="565560" y="63648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5000"/>
              </a:lnSpc>
              <a:buNone/>
            </a:pPr>
            <a:r>
              <a:rPr b="1" lang="en-US" sz="4000" spc="-1" strike="noStrike">
                <a:solidFill>
                  <a:srgbClr val="ea4e60"/>
                </a:solidFill>
                <a:latin typeface="Century Gothic"/>
                <a:ea typeface="Century Gothic"/>
              </a:rPr>
              <a:t>Table Views</a:t>
            </a:r>
            <a:endParaRPr b="0" lang="pt-BR" sz="4000" spc="-1" strike="noStrike">
              <a:latin typeface="Arial"/>
            </a:endParaRPr>
          </a:p>
        </p:txBody>
      </p:sp>
      <p:sp>
        <p:nvSpPr>
          <p:cNvPr id="452" name="PlaceHolder 1"/>
          <p:cNvSpPr>
            <a:spLocks noGrp="1"/>
          </p:cNvSpPr>
          <p:nvPr>
            <p:ph type="sldNum" idx="34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9FE66A16-AA0B-422E-AA0A-5D8BFC485166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sp>
        <p:nvSpPr>
          <p:cNvPr id="453" name="Retângulo: Cantos Arredondados 10"/>
          <p:cNvSpPr/>
          <p:nvPr/>
        </p:nvSpPr>
        <p:spPr>
          <a:xfrm>
            <a:off x="6496200" y="1479600"/>
            <a:ext cx="2010600" cy="53928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78909c"/>
            </a:solidFill>
            <a:rou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2000" spc="-1" strike="noStrike">
                <a:solidFill>
                  <a:srgbClr val="000000"/>
                </a:solidFill>
                <a:latin typeface="Calibri"/>
              </a:rPr>
              <a:t>Financeiro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454" name="Retângulo: Cantos Arredondados 12"/>
          <p:cNvSpPr/>
          <p:nvPr/>
        </p:nvSpPr>
        <p:spPr>
          <a:xfrm>
            <a:off x="1045800" y="4316040"/>
            <a:ext cx="2010600" cy="53928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78909c"/>
            </a:solidFill>
            <a:rou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2000" spc="-1" strike="noStrike">
                <a:solidFill>
                  <a:srgbClr val="000000"/>
                </a:solidFill>
                <a:latin typeface="Calibri"/>
              </a:rPr>
              <a:t>Vendas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455" name="Retângulo: Cantos Arredondados 13"/>
          <p:cNvSpPr/>
          <p:nvPr/>
        </p:nvSpPr>
        <p:spPr>
          <a:xfrm>
            <a:off x="6750000" y="3648960"/>
            <a:ext cx="2010600" cy="53928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78909c"/>
            </a:solidFill>
            <a:rou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2000" spc="-1" strike="noStrike">
                <a:solidFill>
                  <a:srgbClr val="000000"/>
                </a:solidFill>
                <a:latin typeface="Calibri"/>
              </a:rPr>
              <a:t>Planejamento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456" name="Conector de Seta Reta 17"/>
          <p:cNvSpPr/>
          <p:nvPr/>
        </p:nvSpPr>
        <p:spPr>
          <a:xfrm flipH="1">
            <a:off x="4161240" y="1839240"/>
            <a:ext cx="714960" cy="755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ea4e60"/>
            </a:solidFill>
            <a:round/>
            <a:tailEnd len="med" type="triangle" w="med"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/>
        </p:style>
      </p:sp>
      <p:sp>
        <p:nvSpPr>
          <p:cNvPr id="457" name="Retângulo: Cantos Arredondados 7"/>
          <p:cNvSpPr/>
          <p:nvPr/>
        </p:nvSpPr>
        <p:spPr>
          <a:xfrm>
            <a:off x="569520" y="1532520"/>
            <a:ext cx="2010600" cy="53928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78909c"/>
            </a:solidFill>
            <a:rou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2000" spc="-1" strike="noStrike">
                <a:solidFill>
                  <a:srgbClr val="000000"/>
                </a:solidFill>
                <a:latin typeface="Calibri"/>
              </a:rPr>
              <a:t>Educação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458" name="Retângulo: Cantos Arredondados 22"/>
          <p:cNvSpPr/>
          <p:nvPr/>
        </p:nvSpPr>
        <p:spPr>
          <a:xfrm>
            <a:off x="272880" y="2696760"/>
            <a:ext cx="2010600" cy="53928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78909c"/>
            </a:solidFill>
            <a:rou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2000" spc="-1" strike="noStrike">
                <a:solidFill>
                  <a:srgbClr val="000000"/>
                </a:solidFill>
                <a:latin typeface="Calibri"/>
              </a:rPr>
              <a:t>Marketing</a:t>
            </a:r>
            <a:endParaRPr b="0" lang="pt-BR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232;g116d3f5ae16_1_0"/>
          <p:cNvSpPr/>
          <p:nvPr/>
        </p:nvSpPr>
        <p:spPr>
          <a:xfrm>
            <a:off x="565560" y="63648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5000"/>
              </a:lnSpc>
              <a:buNone/>
            </a:pPr>
            <a:r>
              <a:rPr b="1" lang="en-US" sz="4000" spc="-1" strike="noStrike">
                <a:solidFill>
                  <a:srgbClr val="ea4e60"/>
                </a:solidFill>
                <a:latin typeface="Century Gothic"/>
                <a:ea typeface="Century Gothic"/>
              </a:rPr>
              <a:t>Abordagem de BD</a:t>
            </a:r>
            <a:endParaRPr b="0" lang="pt-BR" sz="4000" spc="-1" strike="noStrike">
              <a:latin typeface="Arial"/>
            </a:endParaRPr>
          </a:p>
        </p:txBody>
      </p:sp>
      <p:sp>
        <p:nvSpPr>
          <p:cNvPr id="133" name="PlaceHolder 1"/>
          <p:cNvSpPr>
            <a:spLocks noGrp="1"/>
          </p:cNvSpPr>
          <p:nvPr>
            <p:ph type="sldNum" idx="8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28CBA606-4D35-4ECB-B171-C3850F275BAC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pic>
        <p:nvPicPr>
          <p:cNvPr id="134" name="Imagem 5" descr="Fundo preto com letras brancas&#10;&#10;Descrição gerada automaticamente"/>
          <p:cNvPicPr/>
          <p:nvPr/>
        </p:nvPicPr>
        <p:blipFill>
          <a:blip r:embed="rId1"/>
          <a:stretch/>
        </p:blipFill>
        <p:spPr>
          <a:xfrm>
            <a:off x="-45360" y="2569680"/>
            <a:ext cx="2570400" cy="2570400"/>
          </a:xfrm>
          <a:prstGeom prst="rect">
            <a:avLst/>
          </a:prstGeom>
          <a:ln w="0">
            <a:noFill/>
          </a:ln>
        </p:spPr>
      </p:pic>
      <p:sp>
        <p:nvSpPr>
          <p:cNvPr id="135" name="Balão de Pensamento: Nuvem 2"/>
          <p:cNvSpPr/>
          <p:nvPr/>
        </p:nvSpPr>
        <p:spPr>
          <a:xfrm>
            <a:off x="459360" y="1413720"/>
            <a:ext cx="3644280" cy="1153440"/>
          </a:xfrm>
          <a:prstGeom prst="cloudCallout">
            <a:avLst>
              <a:gd name="adj1" fmla="val -20833"/>
              <a:gd name="adj2" fmla="val 62500"/>
            </a:avLst>
          </a:prstGeom>
          <a:solidFill>
            <a:srgbClr val="ffffff"/>
          </a:solidFill>
          <a:ln>
            <a:solidFill>
              <a:srgbClr val="000000"/>
            </a:solidFill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2400" spc="-1" strike="noStrike">
                <a:solidFill>
                  <a:srgbClr val="000000"/>
                </a:solidFill>
                <a:latin typeface="Calibri"/>
                <a:ea typeface="Arial"/>
              </a:rPr>
              <a:t>Por que utilizar SGBDs?</a:t>
            </a:r>
            <a:endParaRPr b="0" lang="pt-BR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232;g116d3f5ae16_1_0"/>
          <p:cNvSpPr/>
          <p:nvPr/>
        </p:nvSpPr>
        <p:spPr>
          <a:xfrm>
            <a:off x="565560" y="63648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5000"/>
              </a:lnSpc>
              <a:buNone/>
            </a:pPr>
            <a:r>
              <a:rPr b="1" lang="en-US" sz="4000" spc="-1" strike="noStrike">
                <a:solidFill>
                  <a:srgbClr val="ea4e60"/>
                </a:solidFill>
                <a:latin typeface="Century Gothic"/>
                <a:ea typeface="Century Gothic"/>
              </a:rPr>
              <a:t>Table Views</a:t>
            </a:r>
            <a:endParaRPr b="0" lang="pt-BR" sz="4000" spc="-1" strike="noStrike">
              <a:latin typeface="Arial"/>
            </a:endParaRPr>
          </a:p>
        </p:txBody>
      </p:sp>
      <p:sp>
        <p:nvSpPr>
          <p:cNvPr id="460" name="PlaceHolder 1"/>
          <p:cNvSpPr>
            <a:spLocks noGrp="1"/>
          </p:cNvSpPr>
          <p:nvPr>
            <p:ph type="sldNum" idx="35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C19DCE9A-26A1-41C5-9234-604B9DAA0D31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pic>
        <p:nvPicPr>
          <p:cNvPr id="461" name="Imagem 3" descr=""/>
          <p:cNvPicPr/>
          <p:nvPr/>
        </p:nvPicPr>
        <p:blipFill>
          <a:blip r:embed="rId1"/>
          <a:stretch/>
        </p:blipFill>
        <p:spPr>
          <a:xfrm>
            <a:off x="1231920" y="1339200"/>
            <a:ext cx="6542280" cy="3809160"/>
          </a:xfrm>
          <a:prstGeom prst="rect">
            <a:avLst/>
          </a:prstGeom>
          <a:ln w="0">
            <a:noFill/>
          </a:ln>
        </p:spPr>
      </p:pic>
      <p:pic>
        <p:nvPicPr>
          <p:cNvPr id="462" name="Gráfico 9" descr="Banco de dados com preenchimento sólido"/>
          <p:cNvPicPr/>
          <p:nvPr/>
        </p:nvPicPr>
        <p:blipFill>
          <a:blip r:embed="rId2"/>
          <a:stretch/>
        </p:blipFill>
        <p:spPr>
          <a:xfrm>
            <a:off x="3437640" y="2601360"/>
            <a:ext cx="892800" cy="914040"/>
          </a:xfrm>
          <a:prstGeom prst="rect">
            <a:avLst/>
          </a:prstGeom>
          <a:ln w="0">
            <a:noFill/>
          </a:ln>
        </p:spPr>
      </p:pic>
      <p:pic>
        <p:nvPicPr>
          <p:cNvPr id="463" name="Gráfico 9" descr="Banco de dados com preenchimento sólido"/>
          <p:cNvPicPr/>
          <p:nvPr/>
        </p:nvPicPr>
        <p:blipFill>
          <a:blip r:embed="rId3"/>
          <a:stretch/>
        </p:blipFill>
        <p:spPr>
          <a:xfrm>
            <a:off x="4136040" y="2569680"/>
            <a:ext cx="892800" cy="914040"/>
          </a:xfrm>
          <a:prstGeom prst="rect">
            <a:avLst/>
          </a:prstGeom>
          <a:ln w="0">
            <a:noFill/>
          </a:ln>
        </p:spPr>
      </p:pic>
      <p:pic>
        <p:nvPicPr>
          <p:cNvPr id="464" name="Gráfico 9" descr="Banco de dados com preenchimento sólido"/>
          <p:cNvPicPr/>
          <p:nvPr/>
        </p:nvPicPr>
        <p:blipFill>
          <a:blip r:embed="rId4"/>
          <a:stretch/>
        </p:blipFill>
        <p:spPr>
          <a:xfrm>
            <a:off x="3807720" y="2950560"/>
            <a:ext cx="892800" cy="914040"/>
          </a:xfrm>
          <a:prstGeom prst="rect">
            <a:avLst/>
          </a:prstGeom>
          <a:ln w="0">
            <a:noFill/>
          </a:ln>
        </p:spPr>
      </p:pic>
      <p:sp>
        <p:nvSpPr>
          <p:cNvPr id="465" name="Retângulo: Cantos Arredondados 10"/>
          <p:cNvSpPr/>
          <p:nvPr/>
        </p:nvSpPr>
        <p:spPr>
          <a:xfrm>
            <a:off x="6496200" y="1479600"/>
            <a:ext cx="2010600" cy="53928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78909c"/>
            </a:solidFill>
            <a:rou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2000" spc="-1" strike="noStrike">
                <a:solidFill>
                  <a:srgbClr val="000000"/>
                </a:solidFill>
                <a:latin typeface="Calibri"/>
              </a:rPr>
              <a:t>Financeiro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466" name="Retângulo: Cantos Arredondados 12"/>
          <p:cNvSpPr/>
          <p:nvPr/>
        </p:nvSpPr>
        <p:spPr>
          <a:xfrm>
            <a:off x="1045800" y="4316040"/>
            <a:ext cx="2010600" cy="53928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78909c"/>
            </a:solidFill>
            <a:rou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2000" spc="-1" strike="noStrike">
                <a:solidFill>
                  <a:srgbClr val="000000"/>
                </a:solidFill>
                <a:latin typeface="Calibri"/>
              </a:rPr>
              <a:t>Vendas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467" name="Retângulo: Cantos Arredondados 13"/>
          <p:cNvSpPr/>
          <p:nvPr/>
        </p:nvSpPr>
        <p:spPr>
          <a:xfrm>
            <a:off x="6750000" y="3648960"/>
            <a:ext cx="2010600" cy="53928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78909c"/>
            </a:solidFill>
            <a:rou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2000" spc="-1" strike="noStrike">
                <a:solidFill>
                  <a:srgbClr val="000000"/>
                </a:solidFill>
                <a:latin typeface="Calibri"/>
              </a:rPr>
              <a:t>Planejamento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468" name="Conector de Seta Reta 5"/>
          <p:cNvSpPr/>
          <p:nvPr/>
        </p:nvSpPr>
        <p:spPr>
          <a:xfrm>
            <a:off x="2897640" y="2516760"/>
            <a:ext cx="575280" cy="416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ea4e60"/>
            </a:solidFill>
            <a:round/>
            <a:tailEnd len="med" type="triangle" w="med"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/>
        </p:style>
      </p:sp>
      <p:sp>
        <p:nvSpPr>
          <p:cNvPr id="469" name="Conector de Seta Reta 15"/>
          <p:cNvSpPr/>
          <p:nvPr/>
        </p:nvSpPr>
        <p:spPr>
          <a:xfrm flipV="1">
            <a:off x="2696760" y="3272400"/>
            <a:ext cx="850680" cy="471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ea4e60"/>
            </a:solidFill>
            <a:round/>
            <a:tailEnd len="med" type="triangle" w="med"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/>
        </p:style>
      </p:sp>
      <p:sp>
        <p:nvSpPr>
          <p:cNvPr id="470" name="Conector de Seta Reta 16"/>
          <p:cNvSpPr/>
          <p:nvPr/>
        </p:nvSpPr>
        <p:spPr>
          <a:xfrm flipV="1">
            <a:off x="3860640" y="3642120"/>
            <a:ext cx="46080" cy="429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ea4e60"/>
            </a:solidFill>
            <a:round/>
            <a:tailEnd len="med" type="triangle" w="med"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/>
        </p:style>
      </p:sp>
      <p:sp>
        <p:nvSpPr>
          <p:cNvPr id="471" name="Conector de Seta Reta 17"/>
          <p:cNvSpPr/>
          <p:nvPr/>
        </p:nvSpPr>
        <p:spPr>
          <a:xfrm flipH="1">
            <a:off x="4161240" y="1839240"/>
            <a:ext cx="714960" cy="755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ea4e60"/>
            </a:solidFill>
            <a:round/>
            <a:tailEnd len="med" type="triangle" w="med"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/>
        </p:style>
      </p:sp>
      <p:sp>
        <p:nvSpPr>
          <p:cNvPr id="472" name="Conector de Seta Reta 18"/>
          <p:cNvSpPr/>
          <p:nvPr/>
        </p:nvSpPr>
        <p:spPr>
          <a:xfrm flipH="1" flipV="1">
            <a:off x="5081400" y="3029040"/>
            <a:ext cx="1307880" cy="59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ea4e60"/>
            </a:solidFill>
            <a:round/>
            <a:tailEnd len="med" type="triangle" w="med"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/>
        </p:style>
      </p:sp>
      <p:sp>
        <p:nvSpPr>
          <p:cNvPr id="473" name="Conector de Seta Reta 19"/>
          <p:cNvSpPr/>
          <p:nvPr/>
        </p:nvSpPr>
        <p:spPr>
          <a:xfrm flipH="1" flipV="1">
            <a:off x="4785120" y="3451680"/>
            <a:ext cx="842040" cy="672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ea4e60"/>
            </a:solidFill>
            <a:round/>
            <a:tailEnd len="med" type="triangle" w="med"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/>
        </p:style>
      </p:sp>
      <p:sp>
        <p:nvSpPr>
          <p:cNvPr id="474" name="Retângulo: Cantos Arredondados 1"/>
          <p:cNvSpPr/>
          <p:nvPr/>
        </p:nvSpPr>
        <p:spPr>
          <a:xfrm>
            <a:off x="3109320" y="2982240"/>
            <a:ext cx="1724760" cy="539280"/>
          </a:xfrm>
          <a:prstGeom prst="roundRect">
            <a:avLst>
              <a:gd name="adj" fmla="val 16667"/>
            </a:avLst>
          </a:prstGeom>
          <a:solidFill>
            <a:srgbClr val="0097a7"/>
          </a:solidFill>
          <a:ln>
            <a:solidFill>
              <a:srgbClr val="ffffff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ffffff"/>
                </a:solidFill>
                <a:latin typeface="Arial"/>
                <a:ea typeface="Arial"/>
              </a:rPr>
              <a:t>Contexto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475" name="Retângulo: Cantos Arredondados 20"/>
          <p:cNvSpPr/>
          <p:nvPr/>
        </p:nvSpPr>
        <p:spPr>
          <a:xfrm>
            <a:off x="3839760" y="2527200"/>
            <a:ext cx="1724760" cy="539280"/>
          </a:xfrm>
          <a:prstGeom prst="roundRect">
            <a:avLst>
              <a:gd name="adj" fmla="val 16667"/>
            </a:avLst>
          </a:prstGeom>
          <a:solidFill>
            <a:srgbClr val="0097a7"/>
          </a:solidFill>
          <a:ln>
            <a:solidFill>
              <a:srgbClr val="ffffff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ffffff"/>
                </a:solidFill>
                <a:latin typeface="Arial"/>
                <a:ea typeface="Arial"/>
              </a:rPr>
              <a:t>Perspectiva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476" name="Retângulo: Cantos Arredondados 22"/>
          <p:cNvSpPr/>
          <p:nvPr/>
        </p:nvSpPr>
        <p:spPr>
          <a:xfrm>
            <a:off x="569520" y="1532520"/>
            <a:ext cx="2010600" cy="53928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78909c"/>
            </a:solidFill>
            <a:rou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2000" spc="-1" strike="noStrike">
                <a:solidFill>
                  <a:srgbClr val="000000"/>
                </a:solidFill>
                <a:latin typeface="Calibri"/>
              </a:rPr>
              <a:t>Educação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477" name="Retângulo: Cantos Arredondados 23"/>
          <p:cNvSpPr/>
          <p:nvPr/>
        </p:nvSpPr>
        <p:spPr>
          <a:xfrm>
            <a:off x="272880" y="2696760"/>
            <a:ext cx="2010600" cy="53928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78909c"/>
            </a:solidFill>
            <a:rou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2000" spc="-1" strike="noStrike">
                <a:solidFill>
                  <a:srgbClr val="000000"/>
                </a:solidFill>
                <a:latin typeface="Calibri"/>
              </a:rPr>
              <a:t>Marketing</a:t>
            </a:r>
            <a:endParaRPr b="0" lang="pt-BR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232;g116d3f5ae16_1_0"/>
          <p:cNvSpPr/>
          <p:nvPr/>
        </p:nvSpPr>
        <p:spPr>
          <a:xfrm>
            <a:off x="565560" y="63648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5000"/>
              </a:lnSpc>
              <a:buNone/>
            </a:pPr>
            <a:r>
              <a:rPr b="1" lang="en-US" sz="4000" spc="-1" strike="noStrike">
                <a:solidFill>
                  <a:srgbClr val="ea4e60"/>
                </a:solidFill>
                <a:latin typeface="Century Gothic"/>
                <a:ea typeface="Century Gothic"/>
              </a:rPr>
              <a:t>Table Views</a:t>
            </a:r>
            <a:endParaRPr b="0" lang="pt-BR" sz="4000" spc="-1" strike="noStrike">
              <a:latin typeface="Arial"/>
            </a:endParaRPr>
          </a:p>
        </p:txBody>
      </p:sp>
      <p:sp>
        <p:nvSpPr>
          <p:cNvPr id="479" name="PlaceHolder 1"/>
          <p:cNvSpPr>
            <a:spLocks noGrp="1"/>
          </p:cNvSpPr>
          <p:nvPr>
            <p:ph type="sldNum" idx="36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F322C2CD-1785-4D71-BE27-A71B9A8CB60B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sp>
        <p:nvSpPr>
          <p:cNvPr id="480" name="Google Shape;231;g116d3f5ae16_1_0"/>
          <p:cNvSpPr/>
          <p:nvPr/>
        </p:nvSpPr>
        <p:spPr>
          <a:xfrm>
            <a:off x="565560" y="1481040"/>
            <a:ext cx="5815080" cy="3083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81" name="Retângulo: Cantos Arredondados 4"/>
          <p:cNvSpPr/>
          <p:nvPr/>
        </p:nvSpPr>
        <p:spPr>
          <a:xfrm>
            <a:off x="632880" y="1818360"/>
            <a:ext cx="3312360" cy="293112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ea4e6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2000" spc="-1" strike="noStrike">
                <a:solidFill>
                  <a:srgbClr val="000000"/>
                </a:solidFill>
                <a:latin typeface="Calibri"/>
                <a:ea typeface="Arial"/>
              </a:rPr>
              <a:t>Nome, </a:t>
            </a:r>
            <a:endParaRPr b="0" lang="pt-BR" sz="20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pt-BR" sz="2000" spc="-1" strike="noStrike">
                <a:solidFill>
                  <a:srgbClr val="000000"/>
                </a:solidFill>
                <a:latin typeface="Calibri"/>
                <a:ea typeface="Arial"/>
              </a:rPr>
              <a:t>Matricula, </a:t>
            </a:r>
            <a:endParaRPr b="0" lang="pt-BR" sz="20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pt-BR" sz="2000" spc="-1" strike="noStrike">
                <a:solidFill>
                  <a:srgbClr val="000000"/>
                </a:solidFill>
                <a:latin typeface="Calibri"/>
                <a:ea typeface="Arial"/>
              </a:rPr>
              <a:t>Matéria,</a:t>
            </a:r>
            <a:endParaRPr b="0" lang="pt-BR" sz="20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pt-BR" sz="2000" spc="-1" strike="noStrike">
                <a:solidFill>
                  <a:srgbClr val="000000"/>
                </a:solidFill>
                <a:latin typeface="Calibri"/>
                <a:ea typeface="Arial"/>
              </a:rPr>
              <a:t>Sala,</a:t>
            </a:r>
            <a:endParaRPr b="0" lang="pt-BR" sz="20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pt-BR" sz="2000" spc="-1" strike="noStrike">
                <a:solidFill>
                  <a:srgbClr val="000000"/>
                </a:solidFill>
                <a:latin typeface="Calibri"/>
                <a:ea typeface="Arial"/>
              </a:rPr>
              <a:t>Mensalidade,</a:t>
            </a:r>
            <a:endParaRPr b="0" lang="pt-BR" sz="20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pt-BR" sz="2000" spc="-1" strike="noStrike">
                <a:solidFill>
                  <a:srgbClr val="000000"/>
                </a:solidFill>
                <a:latin typeface="Calibri"/>
                <a:ea typeface="Arial"/>
              </a:rPr>
              <a:t>Atraso,</a:t>
            </a:r>
            <a:endParaRPr b="0" lang="pt-BR" sz="20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pt-BR" sz="2000" spc="-1" strike="noStrike">
                <a:solidFill>
                  <a:srgbClr val="000000"/>
                </a:solidFill>
                <a:latin typeface="Calibri"/>
                <a:ea typeface="Arial"/>
              </a:rPr>
              <a:t>Data_inicio,</a:t>
            </a:r>
            <a:endParaRPr b="0" lang="pt-BR" sz="20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pt-BR" sz="2000" spc="-1" strike="noStrike">
                <a:solidFill>
                  <a:srgbClr val="000000"/>
                </a:solidFill>
                <a:latin typeface="Calibri"/>
                <a:ea typeface="Arial"/>
              </a:rPr>
              <a:t>Curso_extra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482" name="Retângulo: Cantos Arredondados 6"/>
          <p:cNvSpPr/>
          <p:nvPr/>
        </p:nvSpPr>
        <p:spPr>
          <a:xfrm>
            <a:off x="1077480" y="1955880"/>
            <a:ext cx="2465640" cy="1290960"/>
          </a:xfrm>
          <a:prstGeom prst="roundRect">
            <a:avLst>
              <a:gd name="adj" fmla="val 16667"/>
            </a:avLst>
          </a:prstGeom>
          <a:noFill/>
          <a:ln>
            <a:solidFill>
              <a:srgbClr val="4285f4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</p:sp>
      <p:sp>
        <p:nvSpPr>
          <p:cNvPr id="483" name="Retângulo: Cantos Arredondados 9"/>
          <p:cNvSpPr/>
          <p:nvPr/>
        </p:nvSpPr>
        <p:spPr>
          <a:xfrm>
            <a:off x="1077480" y="3881880"/>
            <a:ext cx="2465640" cy="676800"/>
          </a:xfrm>
          <a:prstGeom prst="roundRect">
            <a:avLst>
              <a:gd name="adj" fmla="val 16667"/>
            </a:avLst>
          </a:prstGeom>
          <a:noFill/>
          <a:ln>
            <a:solidFill>
              <a:srgbClr val="4285f4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</p:sp>
      <p:sp>
        <p:nvSpPr>
          <p:cNvPr id="484" name="Seta: para Cima 11"/>
          <p:cNvSpPr/>
          <p:nvPr/>
        </p:nvSpPr>
        <p:spPr>
          <a:xfrm rot="16200000">
            <a:off x="4197240" y="3612240"/>
            <a:ext cx="253800" cy="126972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0070c0"/>
          </a:solidFill>
          <a:ln>
            <a:solidFill>
              <a:srgbClr val="ffffff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/>
        </p:style>
      </p:sp>
      <p:sp>
        <p:nvSpPr>
          <p:cNvPr id="485" name="Seta: para Cima 12"/>
          <p:cNvSpPr/>
          <p:nvPr/>
        </p:nvSpPr>
        <p:spPr>
          <a:xfrm rot="16200000">
            <a:off x="4197240" y="1749240"/>
            <a:ext cx="253800" cy="126972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0070c0"/>
          </a:solidFill>
          <a:ln>
            <a:solidFill>
              <a:srgbClr val="ffffff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/>
        </p:style>
      </p:sp>
      <p:sp>
        <p:nvSpPr>
          <p:cNvPr id="486" name="Retângulo: Cantos Arredondados 10"/>
          <p:cNvSpPr/>
          <p:nvPr/>
        </p:nvSpPr>
        <p:spPr>
          <a:xfrm>
            <a:off x="5723640" y="2823480"/>
            <a:ext cx="2010600" cy="53928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78909c"/>
            </a:solidFill>
            <a:rou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2000" spc="-1" strike="noStrike">
                <a:solidFill>
                  <a:srgbClr val="000000"/>
                </a:solidFill>
                <a:latin typeface="Calibri"/>
              </a:rPr>
              <a:t>Financeiro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487" name="Retângulo: Cantos Arredondados 13"/>
          <p:cNvSpPr/>
          <p:nvPr/>
        </p:nvSpPr>
        <p:spPr>
          <a:xfrm>
            <a:off x="4464000" y="4485240"/>
            <a:ext cx="2010600" cy="53928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78909c"/>
            </a:solidFill>
            <a:rou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2000" spc="-1" strike="noStrike">
                <a:solidFill>
                  <a:srgbClr val="000000"/>
                </a:solidFill>
                <a:latin typeface="Calibri"/>
              </a:rPr>
              <a:t>Vendas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488" name="Retângulo: Cantos Arredondados 15"/>
          <p:cNvSpPr/>
          <p:nvPr/>
        </p:nvSpPr>
        <p:spPr>
          <a:xfrm>
            <a:off x="5077800" y="2114640"/>
            <a:ext cx="2010600" cy="53928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78909c"/>
            </a:solidFill>
            <a:rou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2000" spc="-1" strike="noStrike">
                <a:solidFill>
                  <a:srgbClr val="000000"/>
                </a:solidFill>
                <a:latin typeface="Calibri"/>
              </a:rPr>
              <a:t>Educação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489" name="Retângulo: Cantos Arredondados 20"/>
          <p:cNvSpPr/>
          <p:nvPr/>
        </p:nvSpPr>
        <p:spPr>
          <a:xfrm>
            <a:off x="5522400" y="3881880"/>
            <a:ext cx="2010600" cy="53928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78909c"/>
            </a:solidFill>
            <a:rou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2000" spc="-1" strike="noStrike">
                <a:solidFill>
                  <a:srgbClr val="000000"/>
                </a:solidFill>
                <a:latin typeface="Calibri"/>
              </a:rPr>
              <a:t>Educação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490" name="Conector: Curvo 17"/>
          <p:cNvSpPr/>
          <p:nvPr/>
        </p:nvSpPr>
        <p:spPr>
          <a:xfrm flipH="1">
            <a:off x="3071160" y="3098880"/>
            <a:ext cx="2514240" cy="522360"/>
          </a:xfrm>
          <a:prstGeom prst="curvedConnector3">
            <a:avLst>
              <a:gd name="adj1" fmla="val 50000"/>
            </a:avLst>
          </a:prstGeom>
          <a:noFill/>
          <a:ln>
            <a:solidFill>
              <a:srgbClr val="4285f4"/>
            </a:solidFill>
            <a:round/>
            <a:tailEnd len="med" type="triangle" w="med"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232;g116d3f5ae16_1_0"/>
          <p:cNvSpPr/>
          <p:nvPr/>
        </p:nvSpPr>
        <p:spPr>
          <a:xfrm>
            <a:off x="565560" y="63648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5000"/>
              </a:lnSpc>
              <a:buNone/>
            </a:pPr>
            <a:r>
              <a:rPr b="1" lang="en-US" sz="4000" spc="-1" strike="noStrike">
                <a:solidFill>
                  <a:srgbClr val="ea4e60"/>
                </a:solidFill>
                <a:latin typeface="Century Gothic"/>
                <a:ea typeface="Century Gothic"/>
              </a:rPr>
              <a:t>Table Views</a:t>
            </a:r>
            <a:endParaRPr b="0" lang="pt-BR" sz="4000" spc="-1" strike="noStrike">
              <a:latin typeface="Arial"/>
            </a:endParaRPr>
          </a:p>
        </p:txBody>
      </p:sp>
      <p:sp>
        <p:nvSpPr>
          <p:cNvPr id="492" name="PlaceHolder 1"/>
          <p:cNvSpPr>
            <a:spLocks noGrp="1"/>
          </p:cNvSpPr>
          <p:nvPr>
            <p:ph type="sldNum" idx="37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AF2E4FFC-DA2A-45F6-8D8D-86E8E86133E4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pic>
        <p:nvPicPr>
          <p:cNvPr id="493" name="Imagem 7" descr="Uma imagem contendo Ícone&#10;&#10;Descrição gerada automaticamente"/>
          <p:cNvPicPr/>
          <p:nvPr/>
        </p:nvPicPr>
        <p:blipFill>
          <a:blip r:embed="rId1"/>
          <a:stretch/>
        </p:blipFill>
        <p:spPr>
          <a:xfrm>
            <a:off x="1094400" y="1701360"/>
            <a:ext cx="7039800" cy="3254040"/>
          </a:xfrm>
          <a:prstGeom prst="rect">
            <a:avLst/>
          </a:prstGeom>
          <a:ln w="0">
            <a:noFill/>
          </a:ln>
        </p:spPr>
      </p:pic>
      <p:pic>
        <p:nvPicPr>
          <p:cNvPr id="494" name="Imagem 4" descr="Logotipo&#10;&#10;Descrição gerada automaticamente"/>
          <p:cNvPicPr/>
          <p:nvPr/>
        </p:nvPicPr>
        <p:blipFill>
          <a:blip r:embed="rId2"/>
          <a:stretch/>
        </p:blipFill>
        <p:spPr>
          <a:xfrm>
            <a:off x="5049720" y="3944520"/>
            <a:ext cx="1315080" cy="732960"/>
          </a:xfrm>
          <a:prstGeom prst="rect">
            <a:avLst/>
          </a:prstGeom>
          <a:ln w="0">
            <a:noFill/>
          </a:ln>
        </p:spPr>
      </p:pic>
      <p:sp>
        <p:nvSpPr>
          <p:cNvPr id="495" name="Conector de Seta Reta 8"/>
          <p:cNvSpPr/>
          <p:nvPr/>
        </p:nvSpPr>
        <p:spPr>
          <a:xfrm flipH="1" flipV="1">
            <a:off x="4266360" y="3568680"/>
            <a:ext cx="905400" cy="694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3c81f2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6" name="Retângulo: Cantos Arredondados 14"/>
          <p:cNvSpPr/>
          <p:nvPr/>
        </p:nvSpPr>
        <p:spPr>
          <a:xfrm>
            <a:off x="4813200" y="1892160"/>
            <a:ext cx="1788120" cy="465480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>
            <a:solidFill>
              <a:srgbClr val="ffffff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ffffff"/>
                </a:solidFill>
                <a:latin typeface="Arial"/>
                <a:ea typeface="Arial"/>
              </a:rPr>
              <a:t>READ-ONLY</a:t>
            </a:r>
            <a:endParaRPr b="0" lang="pt-BR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Seta: Curva para Baixo 11"/>
          <p:cNvSpPr/>
          <p:nvPr/>
        </p:nvSpPr>
        <p:spPr>
          <a:xfrm flipH="1" rot="14160000">
            <a:off x="3629160" y="3899160"/>
            <a:ext cx="1206000" cy="803880"/>
          </a:xfrm>
          <a:prstGeom prst="curvedDownArrow">
            <a:avLst>
              <a:gd name="adj1" fmla="val 25000"/>
              <a:gd name="adj2" fmla="val 50000"/>
              <a:gd name="adj3" fmla="val 25000"/>
            </a:avLst>
          </a:prstGeom>
          <a:solidFill>
            <a:srgbClr val="002060"/>
          </a:solidFill>
          <a:ln>
            <a:solidFill>
              <a:srgbClr val="ffffff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/>
        </p:style>
      </p:sp>
      <p:sp>
        <p:nvSpPr>
          <p:cNvPr id="498" name="Google Shape;232;g116d3f5ae16_1_0"/>
          <p:cNvSpPr/>
          <p:nvPr/>
        </p:nvSpPr>
        <p:spPr>
          <a:xfrm>
            <a:off x="565560" y="63648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5000"/>
              </a:lnSpc>
              <a:buNone/>
            </a:pPr>
            <a:r>
              <a:rPr b="1" lang="en-US" sz="4000" spc="-1" strike="noStrike">
                <a:solidFill>
                  <a:srgbClr val="ea4e60"/>
                </a:solidFill>
                <a:latin typeface="Century Gothic"/>
                <a:ea typeface="Century Gothic"/>
              </a:rPr>
              <a:t>Table Views</a:t>
            </a:r>
            <a:endParaRPr b="0" lang="pt-BR" sz="4000" spc="-1" strike="noStrike">
              <a:latin typeface="Arial"/>
            </a:endParaRPr>
          </a:p>
        </p:txBody>
      </p:sp>
      <p:sp>
        <p:nvSpPr>
          <p:cNvPr id="499" name="PlaceHolder 1"/>
          <p:cNvSpPr>
            <a:spLocks noGrp="1"/>
          </p:cNvSpPr>
          <p:nvPr>
            <p:ph type="sldNum" idx="38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B1533E92-C68A-4E44-ACC2-52265E6BA0C5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pic>
        <p:nvPicPr>
          <p:cNvPr id="500" name="Imagem 7" descr="Tabela&#10;&#10;Descrição gerada automaticamente"/>
          <p:cNvPicPr/>
          <p:nvPr/>
        </p:nvPicPr>
        <p:blipFill>
          <a:blip r:embed="rId1"/>
          <a:stretch/>
        </p:blipFill>
        <p:spPr>
          <a:xfrm>
            <a:off x="4185000" y="1523160"/>
            <a:ext cx="4203360" cy="1385640"/>
          </a:xfrm>
          <a:prstGeom prst="rect">
            <a:avLst/>
          </a:prstGeom>
          <a:ln w="0">
            <a:noFill/>
          </a:ln>
        </p:spPr>
      </p:pic>
      <p:pic>
        <p:nvPicPr>
          <p:cNvPr id="501" name="Imagem 11" descr="Tabela&#10;&#10;Descrição gerada automaticamente"/>
          <p:cNvPicPr/>
          <p:nvPr/>
        </p:nvPicPr>
        <p:blipFill>
          <a:blip r:embed="rId2"/>
          <a:stretch/>
        </p:blipFill>
        <p:spPr>
          <a:xfrm>
            <a:off x="979200" y="1522440"/>
            <a:ext cx="2910600" cy="1230840"/>
          </a:xfrm>
          <a:prstGeom prst="rect">
            <a:avLst/>
          </a:prstGeom>
          <a:ln w="0">
            <a:noFill/>
          </a:ln>
        </p:spPr>
      </p:pic>
      <p:pic>
        <p:nvPicPr>
          <p:cNvPr id="502" name="Imagem 4" descr="Logotipo&#10;&#10;Descrição gerada automaticamente"/>
          <p:cNvPicPr/>
          <p:nvPr/>
        </p:nvPicPr>
        <p:blipFill>
          <a:blip r:embed="rId3"/>
          <a:stretch/>
        </p:blipFill>
        <p:spPr>
          <a:xfrm>
            <a:off x="3451680" y="3309480"/>
            <a:ext cx="1315080" cy="732960"/>
          </a:xfrm>
          <a:prstGeom prst="rect">
            <a:avLst/>
          </a:prstGeom>
          <a:ln w="0">
            <a:noFill/>
          </a:ln>
        </p:spPr>
      </p:pic>
      <p:sp>
        <p:nvSpPr>
          <p:cNvPr id="503" name="Seta: Curva para Baixo 2"/>
          <p:cNvSpPr/>
          <p:nvPr/>
        </p:nvSpPr>
        <p:spPr>
          <a:xfrm rot="6780000">
            <a:off x="4557960" y="3085920"/>
            <a:ext cx="983880" cy="486360"/>
          </a:xfrm>
          <a:prstGeom prst="curvedDownArrow">
            <a:avLst>
              <a:gd name="adj1" fmla="val 25000"/>
              <a:gd name="adj2" fmla="val 50000"/>
              <a:gd name="adj3" fmla="val 25000"/>
            </a:avLst>
          </a:prstGeom>
          <a:solidFill>
            <a:srgbClr val="ffab40"/>
          </a:solidFill>
          <a:ln>
            <a:solidFill>
              <a:srgbClr val="ffffff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/>
        </p:style>
      </p:sp>
      <p:sp>
        <p:nvSpPr>
          <p:cNvPr id="504" name="Seta: Curva para Cima 4"/>
          <p:cNvSpPr/>
          <p:nvPr/>
        </p:nvSpPr>
        <p:spPr>
          <a:xfrm rot="4260000">
            <a:off x="2604240" y="3068280"/>
            <a:ext cx="1047240" cy="528840"/>
          </a:xfrm>
          <a:prstGeom prst="curvedUpArrow">
            <a:avLst>
              <a:gd name="adj1" fmla="val 25000"/>
              <a:gd name="adj2" fmla="val 50000"/>
              <a:gd name="adj3" fmla="val 25000"/>
            </a:avLst>
          </a:prstGeom>
          <a:solidFill>
            <a:srgbClr val="ffab40"/>
          </a:solidFill>
          <a:ln>
            <a:solidFill>
              <a:srgbClr val="ffffff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/>
        </p:style>
      </p:sp>
      <p:pic>
        <p:nvPicPr>
          <p:cNvPr id="505" name="Imagem 13" descr="Tabela&#10;&#10;Descrição gerada automaticamente"/>
          <p:cNvPicPr/>
          <p:nvPr/>
        </p:nvPicPr>
        <p:blipFill>
          <a:blip r:embed="rId4"/>
          <a:stretch/>
        </p:blipFill>
        <p:spPr>
          <a:xfrm>
            <a:off x="5031360" y="3754080"/>
            <a:ext cx="3621240" cy="1201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232;g116d3f5ae16_1_0"/>
          <p:cNvSpPr/>
          <p:nvPr/>
        </p:nvSpPr>
        <p:spPr>
          <a:xfrm>
            <a:off x="565560" y="63648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5000"/>
              </a:lnSpc>
              <a:buNone/>
            </a:pPr>
            <a:r>
              <a:rPr b="1" lang="en-US" sz="4000" spc="-1" strike="noStrike">
                <a:solidFill>
                  <a:srgbClr val="ea4e60"/>
                </a:solidFill>
                <a:latin typeface="Century Gothic"/>
                <a:ea typeface="Century Gothic"/>
              </a:rPr>
              <a:t>Table Views</a:t>
            </a:r>
            <a:endParaRPr b="0" lang="pt-BR" sz="4000" spc="-1" strike="noStrike">
              <a:latin typeface="Arial"/>
            </a:endParaRPr>
          </a:p>
        </p:txBody>
      </p:sp>
      <p:sp>
        <p:nvSpPr>
          <p:cNvPr id="507" name="PlaceHolder 1"/>
          <p:cNvSpPr>
            <a:spLocks noGrp="1"/>
          </p:cNvSpPr>
          <p:nvPr>
            <p:ph type="sldNum" idx="39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F9ACD31C-C180-4F2E-9D7D-7AD67E8EB61A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pic>
        <p:nvPicPr>
          <p:cNvPr id="508" name="Imagem 4" descr="Tabela&#10;&#10;Descrição gerada automaticamente"/>
          <p:cNvPicPr/>
          <p:nvPr/>
        </p:nvPicPr>
        <p:blipFill>
          <a:blip r:embed="rId1"/>
          <a:stretch/>
        </p:blipFill>
        <p:spPr>
          <a:xfrm>
            <a:off x="5025960" y="1055520"/>
            <a:ext cx="2933280" cy="846000"/>
          </a:xfrm>
          <a:prstGeom prst="rect">
            <a:avLst/>
          </a:prstGeom>
          <a:ln w="0">
            <a:noFill/>
          </a:ln>
        </p:spPr>
      </p:pic>
      <p:pic>
        <p:nvPicPr>
          <p:cNvPr id="509" name="Imagem 9" descr="Tabela&#10;&#10;Descrição gerada automaticamente"/>
          <p:cNvPicPr/>
          <p:nvPr/>
        </p:nvPicPr>
        <p:blipFill>
          <a:blip r:embed="rId2"/>
          <a:stretch/>
        </p:blipFill>
        <p:spPr>
          <a:xfrm>
            <a:off x="5021280" y="3551040"/>
            <a:ext cx="3525840" cy="1429560"/>
          </a:xfrm>
          <a:prstGeom prst="rect">
            <a:avLst/>
          </a:prstGeom>
          <a:ln w="0">
            <a:noFill/>
          </a:ln>
        </p:spPr>
      </p:pic>
      <p:pic>
        <p:nvPicPr>
          <p:cNvPr id="510" name="Imagem 10" descr="Tabela&#10;&#10;Descrição gerada automaticamente"/>
          <p:cNvPicPr/>
          <p:nvPr/>
        </p:nvPicPr>
        <p:blipFill>
          <a:blip r:embed="rId3"/>
          <a:stretch/>
        </p:blipFill>
        <p:spPr>
          <a:xfrm>
            <a:off x="5019120" y="2008800"/>
            <a:ext cx="2816640" cy="1501200"/>
          </a:xfrm>
          <a:prstGeom prst="rect">
            <a:avLst/>
          </a:prstGeom>
          <a:ln w="0">
            <a:noFill/>
          </a:ln>
        </p:spPr>
      </p:pic>
      <p:pic>
        <p:nvPicPr>
          <p:cNvPr id="511" name="Imagem 2" descr="Tabela&#10;&#10;Descrição gerada automaticamente"/>
          <p:cNvPicPr/>
          <p:nvPr/>
        </p:nvPicPr>
        <p:blipFill>
          <a:blip r:embed="rId4"/>
          <a:stretch/>
        </p:blipFill>
        <p:spPr>
          <a:xfrm>
            <a:off x="438120" y="3337560"/>
            <a:ext cx="3801240" cy="1452240"/>
          </a:xfrm>
          <a:prstGeom prst="rect">
            <a:avLst/>
          </a:prstGeom>
          <a:ln w="0">
            <a:noFill/>
          </a:ln>
        </p:spPr>
      </p:pic>
      <p:sp>
        <p:nvSpPr>
          <p:cNvPr id="512" name="Seta: Curva para Cima 8"/>
          <p:cNvSpPr/>
          <p:nvPr/>
        </p:nvSpPr>
        <p:spPr>
          <a:xfrm rot="7860000">
            <a:off x="1446480" y="2584800"/>
            <a:ext cx="1322640" cy="497160"/>
          </a:xfrm>
          <a:prstGeom prst="curvedUpArrow">
            <a:avLst>
              <a:gd name="adj1" fmla="val 25000"/>
              <a:gd name="adj2" fmla="val 50000"/>
              <a:gd name="adj3" fmla="val 25000"/>
            </a:avLst>
          </a:prstGeom>
          <a:solidFill>
            <a:srgbClr val="002060"/>
          </a:solidFill>
          <a:ln>
            <a:solidFill>
              <a:srgbClr val="ffffff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/>
        </p:style>
      </p:sp>
      <p:pic>
        <p:nvPicPr>
          <p:cNvPr id="513" name="Imagem 4" descr="Logotipo&#10;&#10;Descrição gerada automaticamente"/>
          <p:cNvPicPr/>
          <p:nvPr/>
        </p:nvPicPr>
        <p:blipFill>
          <a:blip r:embed="rId5"/>
          <a:stretch/>
        </p:blipFill>
        <p:spPr>
          <a:xfrm>
            <a:off x="2234880" y="2007720"/>
            <a:ext cx="1315080" cy="732960"/>
          </a:xfrm>
          <a:prstGeom prst="rect">
            <a:avLst/>
          </a:prstGeom>
          <a:ln w="0">
            <a:noFill/>
          </a:ln>
        </p:spPr>
      </p:pic>
      <p:sp>
        <p:nvSpPr>
          <p:cNvPr id="514" name="Chave Esquerda 16"/>
          <p:cNvSpPr/>
          <p:nvPr/>
        </p:nvSpPr>
        <p:spPr>
          <a:xfrm>
            <a:off x="4637160" y="997920"/>
            <a:ext cx="317160" cy="3947400"/>
          </a:xfrm>
          <a:prstGeom prst="leftBrace">
            <a:avLst>
              <a:gd name="adj1" fmla="val 8333"/>
              <a:gd name="adj2" fmla="val 50000"/>
            </a:avLst>
          </a:prstGeom>
          <a:noFill/>
          <a:ln>
            <a:solidFill>
              <a:srgbClr val="bc7e2f"/>
            </a:solidFill>
            <a:rou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/>
        </p:style>
      </p:sp>
      <p:sp>
        <p:nvSpPr>
          <p:cNvPr id="515" name="Seta: para a Esquerda 17"/>
          <p:cNvSpPr/>
          <p:nvPr/>
        </p:nvSpPr>
        <p:spPr>
          <a:xfrm rot="960000">
            <a:off x="3532680" y="2593800"/>
            <a:ext cx="920520" cy="3276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ffab40"/>
          </a:solidFill>
          <a:ln>
            <a:solidFill>
              <a:srgbClr val="ffffff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728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196;p5"/>
          <p:cNvSpPr/>
          <p:nvPr/>
        </p:nvSpPr>
        <p:spPr>
          <a:xfrm>
            <a:off x="597960" y="1284480"/>
            <a:ext cx="7765920" cy="161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14000"/>
              </a:lnSpc>
              <a:buNone/>
            </a:pPr>
            <a:r>
              <a:rPr b="1" lang="en-US" sz="4400" spc="-1" strike="noStrike">
                <a:solidFill>
                  <a:srgbClr val="ea4e60"/>
                </a:solidFill>
                <a:latin typeface="Century Gothic"/>
                <a:ea typeface="Arial"/>
              </a:rPr>
              <a:t>Compartilhamento de dados e processamento de transações multiusuários</a:t>
            </a:r>
            <a:endParaRPr b="0" lang="pt-BR" sz="4400" spc="-1" strike="noStrike">
              <a:latin typeface="Arial"/>
            </a:endParaRPr>
          </a:p>
        </p:txBody>
      </p:sp>
      <p:pic>
        <p:nvPicPr>
          <p:cNvPr id="517" name="Google Shape;197;p5" descr=""/>
          <p:cNvPicPr/>
          <p:nvPr/>
        </p:nvPicPr>
        <p:blipFill>
          <a:blip r:embed="rId1"/>
          <a:stretch/>
        </p:blipFill>
        <p:spPr>
          <a:xfrm>
            <a:off x="8127360" y="120240"/>
            <a:ext cx="851040" cy="331200"/>
          </a:xfrm>
          <a:prstGeom prst="rect">
            <a:avLst/>
          </a:prstGeom>
          <a:ln w="0">
            <a:noFill/>
          </a:ln>
        </p:spPr>
      </p:pic>
      <p:sp>
        <p:nvSpPr>
          <p:cNvPr id="518" name="PlaceHolder 1"/>
          <p:cNvSpPr>
            <a:spLocks noGrp="1"/>
          </p:cNvSpPr>
          <p:nvPr>
            <p:ph type="sldNum" idx="40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ea4e60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[</a:t>
            </a:r>
            <a:fld id="{3425111C-B63C-4FB7-BFA2-25E95951D30D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grpSp>
        <p:nvGrpSpPr>
          <p:cNvPr id="519" name="Agrupar 7"/>
          <p:cNvGrpSpPr/>
          <p:nvPr/>
        </p:nvGrpSpPr>
        <p:grpSpPr>
          <a:xfrm>
            <a:off x="7221240" y="3294000"/>
            <a:ext cx="1668600" cy="1644480"/>
            <a:chOff x="7221240" y="3294000"/>
            <a:chExt cx="1668600" cy="1644480"/>
          </a:xfrm>
        </p:grpSpPr>
        <p:pic>
          <p:nvPicPr>
            <p:cNvPr id="520" name="Gráfico 2" descr="Banco de dados com preenchimento sólido"/>
            <p:cNvPicPr/>
            <p:nvPr/>
          </p:nvPicPr>
          <p:blipFill>
            <a:blip r:embed="rId2"/>
            <a:stretch/>
          </p:blipFill>
          <p:spPr>
            <a:xfrm>
              <a:off x="7471440" y="3294000"/>
              <a:ext cx="1418400" cy="15321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521" name="Gráfico 7" descr="Tabela com preenchimento sólido"/>
            <p:cNvPicPr/>
            <p:nvPr/>
          </p:nvPicPr>
          <p:blipFill>
            <a:blip r:embed="rId3"/>
            <a:stretch/>
          </p:blipFill>
          <p:spPr>
            <a:xfrm>
              <a:off x="7221240" y="3854520"/>
              <a:ext cx="1014840" cy="1083960"/>
            </a:xfrm>
            <a:prstGeom prst="rect">
              <a:avLst/>
            </a:prstGeom>
            <a:ln w="0">
              <a:noFill/>
            </a:ln>
          </p:spPr>
        </p:pic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232;g116d3f5ae16_1_0"/>
          <p:cNvSpPr/>
          <p:nvPr/>
        </p:nvSpPr>
        <p:spPr>
          <a:xfrm>
            <a:off x="565560" y="63648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5000"/>
              </a:lnSpc>
              <a:buNone/>
            </a:pPr>
            <a:r>
              <a:rPr b="1" lang="en-US" sz="4000" spc="-1" strike="noStrike">
                <a:solidFill>
                  <a:srgbClr val="ea4e60"/>
                </a:solidFill>
                <a:latin typeface="Century Gothic"/>
                <a:ea typeface="Century Gothic"/>
              </a:rPr>
              <a:t>Design – Múltiplos acessos</a:t>
            </a:r>
            <a:endParaRPr b="0" lang="pt-BR" sz="4000" spc="-1" strike="noStrike">
              <a:latin typeface="Arial"/>
            </a:endParaRPr>
          </a:p>
        </p:txBody>
      </p:sp>
      <p:sp>
        <p:nvSpPr>
          <p:cNvPr id="523" name="PlaceHolder 1"/>
          <p:cNvSpPr>
            <a:spLocks noGrp="1"/>
          </p:cNvSpPr>
          <p:nvPr>
            <p:ph type="sldNum" idx="41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B21EBA7E-F5B0-4DEF-8AC4-EBBFE4B1C45E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pic>
        <p:nvPicPr>
          <p:cNvPr id="524" name="Imagem 3" descr=""/>
          <p:cNvPicPr/>
          <p:nvPr/>
        </p:nvPicPr>
        <p:blipFill>
          <a:blip r:embed="rId1"/>
          <a:stretch/>
        </p:blipFill>
        <p:spPr>
          <a:xfrm>
            <a:off x="1231920" y="1339200"/>
            <a:ext cx="6542280" cy="3809160"/>
          </a:xfrm>
          <a:prstGeom prst="rect">
            <a:avLst/>
          </a:prstGeom>
          <a:ln w="0">
            <a:noFill/>
          </a:ln>
        </p:spPr>
      </p:pic>
      <p:pic>
        <p:nvPicPr>
          <p:cNvPr id="525" name="Gráfico 9" descr="Banco de dados com preenchimento sólido"/>
          <p:cNvPicPr/>
          <p:nvPr/>
        </p:nvPicPr>
        <p:blipFill>
          <a:blip r:embed="rId2"/>
          <a:stretch/>
        </p:blipFill>
        <p:spPr>
          <a:xfrm>
            <a:off x="3437640" y="2601360"/>
            <a:ext cx="892800" cy="914040"/>
          </a:xfrm>
          <a:prstGeom prst="rect">
            <a:avLst/>
          </a:prstGeom>
          <a:ln w="0">
            <a:noFill/>
          </a:ln>
        </p:spPr>
      </p:pic>
      <p:pic>
        <p:nvPicPr>
          <p:cNvPr id="526" name="Gráfico 9" descr="Banco de dados com preenchimento sólido"/>
          <p:cNvPicPr/>
          <p:nvPr/>
        </p:nvPicPr>
        <p:blipFill>
          <a:blip r:embed="rId3"/>
          <a:stretch/>
        </p:blipFill>
        <p:spPr>
          <a:xfrm>
            <a:off x="4136040" y="2569680"/>
            <a:ext cx="892800" cy="914040"/>
          </a:xfrm>
          <a:prstGeom prst="rect">
            <a:avLst/>
          </a:prstGeom>
          <a:ln w="0">
            <a:noFill/>
          </a:ln>
        </p:spPr>
      </p:pic>
      <p:pic>
        <p:nvPicPr>
          <p:cNvPr id="527" name="Gráfico 9" descr="Banco de dados com preenchimento sólido"/>
          <p:cNvPicPr/>
          <p:nvPr/>
        </p:nvPicPr>
        <p:blipFill>
          <a:blip r:embed="rId4"/>
          <a:stretch/>
        </p:blipFill>
        <p:spPr>
          <a:xfrm>
            <a:off x="3807720" y="2950560"/>
            <a:ext cx="892800" cy="914040"/>
          </a:xfrm>
          <a:prstGeom prst="rect">
            <a:avLst/>
          </a:prstGeom>
          <a:ln w="0">
            <a:noFill/>
          </a:ln>
        </p:spPr>
      </p:pic>
      <p:sp>
        <p:nvSpPr>
          <p:cNvPr id="528" name="Conector de Seta Reta 5"/>
          <p:cNvSpPr/>
          <p:nvPr/>
        </p:nvSpPr>
        <p:spPr>
          <a:xfrm>
            <a:off x="2897640" y="2516760"/>
            <a:ext cx="575280" cy="416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ea4e60"/>
            </a:solidFill>
            <a:round/>
            <a:tailEnd len="med" type="triangle" w="med"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/>
        </p:style>
      </p:sp>
      <p:sp>
        <p:nvSpPr>
          <p:cNvPr id="529" name="Conector de Seta Reta 15"/>
          <p:cNvSpPr/>
          <p:nvPr/>
        </p:nvSpPr>
        <p:spPr>
          <a:xfrm flipV="1">
            <a:off x="2696760" y="3272400"/>
            <a:ext cx="850680" cy="471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ea4e60"/>
            </a:solidFill>
            <a:round/>
            <a:tailEnd len="med" type="triangle" w="med"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/>
        </p:style>
      </p:sp>
      <p:sp>
        <p:nvSpPr>
          <p:cNvPr id="530" name="Conector de Seta Reta 16"/>
          <p:cNvSpPr/>
          <p:nvPr/>
        </p:nvSpPr>
        <p:spPr>
          <a:xfrm flipV="1">
            <a:off x="3860640" y="3642120"/>
            <a:ext cx="46080" cy="429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ea4e60"/>
            </a:solidFill>
            <a:round/>
            <a:tailEnd len="med" type="triangle" w="med"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/>
        </p:style>
      </p:sp>
      <p:sp>
        <p:nvSpPr>
          <p:cNvPr id="531" name="Conector de Seta Reta 17"/>
          <p:cNvSpPr/>
          <p:nvPr/>
        </p:nvSpPr>
        <p:spPr>
          <a:xfrm flipH="1">
            <a:off x="4161240" y="1839240"/>
            <a:ext cx="714960" cy="755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ea4e60"/>
            </a:solidFill>
            <a:round/>
            <a:tailEnd len="med" type="triangle" w="med"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/>
        </p:style>
      </p:sp>
      <p:sp>
        <p:nvSpPr>
          <p:cNvPr id="532" name="Conector de Seta Reta 18"/>
          <p:cNvSpPr/>
          <p:nvPr/>
        </p:nvSpPr>
        <p:spPr>
          <a:xfrm flipH="1" flipV="1">
            <a:off x="5081400" y="3029040"/>
            <a:ext cx="1307880" cy="59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ea4e60"/>
            </a:solidFill>
            <a:round/>
            <a:tailEnd len="med" type="triangle" w="med"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/>
        </p:style>
      </p:sp>
      <p:sp>
        <p:nvSpPr>
          <p:cNvPr id="533" name="Conector de Seta Reta 19"/>
          <p:cNvSpPr/>
          <p:nvPr/>
        </p:nvSpPr>
        <p:spPr>
          <a:xfrm flipH="1" flipV="1">
            <a:off x="4785120" y="3451680"/>
            <a:ext cx="842040" cy="672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ea4e60"/>
            </a:solidFill>
            <a:round/>
            <a:tailEnd len="med" type="triangle" w="med"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232;g116d3f5ae16_1_0"/>
          <p:cNvSpPr/>
          <p:nvPr/>
        </p:nvSpPr>
        <p:spPr>
          <a:xfrm>
            <a:off x="565560" y="63648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5000"/>
              </a:lnSpc>
              <a:buNone/>
            </a:pPr>
            <a:r>
              <a:rPr b="1" lang="en-US" sz="4000" spc="-1" strike="noStrike">
                <a:solidFill>
                  <a:srgbClr val="ea4e60"/>
                </a:solidFill>
                <a:latin typeface="Century Gothic"/>
                <a:ea typeface="Century Gothic"/>
              </a:rPr>
              <a:t>Design – Múltiplos acessos</a:t>
            </a:r>
            <a:endParaRPr b="0" lang="pt-BR" sz="4000" spc="-1" strike="noStrike">
              <a:latin typeface="Arial"/>
            </a:endParaRPr>
          </a:p>
        </p:txBody>
      </p:sp>
      <p:sp>
        <p:nvSpPr>
          <p:cNvPr id="535" name="PlaceHolder 1"/>
          <p:cNvSpPr>
            <a:spLocks noGrp="1"/>
          </p:cNvSpPr>
          <p:nvPr>
            <p:ph type="sldNum" idx="42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74731638-C8BF-4521-A65D-10D94973A192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pic>
        <p:nvPicPr>
          <p:cNvPr id="536" name="Imagem 3" descr=""/>
          <p:cNvPicPr/>
          <p:nvPr/>
        </p:nvPicPr>
        <p:blipFill>
          <a:blip r:embed="rId1"/>
          <a:stretch/>
        </p:blipFill>
        <p:spPr>
          <a:xfrm>
            <a:off x="1231920" y="1339200"/>
            <a:ext cx="6542280" cy="3809160"/>
          </a:xfrm>
          <a:prstGeom prst="rect">
            <a:avLst/>
          </a:prstGeom>
          <a:ln w="0">
            <a:noFill/>
          </a:ln>
        </p:spPr>
      </p:pic>
      <p:pic>
        <p:nvPicPr>
          <p:cNvPr id="537" name="Gráfico 9" descr="Banco de dados com preenchimento sólido"/>
          <p:cNvPicPr/>
          <p:nvPr/>
        </p:nvPicPr>
        <p:blipFill>
          <a:blip r:embed="rId2"/>
          <a:stretch/>
        </p:blipFill>
        <p:spPr>
          <a:xfrm>
            <a:off x="3437640" y="2601360"/>
            <a:ext cx="892800" cy="914040"/>
          </a:xfrm>
          <a:prstGeom prst="rect">
            <a:avLst/>
          </a:prstGeom>
          <a:ln w="0">
            <a:noFill/>
          </a:ln>
        </p:spPr>
      </p:pic>
      <p:pic>
        <p:nvPicPr>
          <p:cNvPr id="538" name="Gráfico 9" descr="Banco de dados com preenchimento sólido"/>
          <p:cNvPicPr/>
          <p:nvPr/>
        </p:nvPicPr>
        <p:blipFill>
          <a:blip r:embed="rId3"/>
          <a:stretch/>
        </p:blipFill>
        <p:spPr>
          <a:xfrm>
            <a:off x="4136040" y="2569680"/>
            <a:ext cx="892800" cy="914040"/>
          </a:xfrm>
          <a:prstGeom prst="rect">
            <a:avLst/>
          </a:prstGeom>
          <a:ln w="0">
            <a:noFill/>
          </a:ln>
        </p:spPr>
      </p:pic>
      <p:pic>
        <p:nvPicPr>
          <p:cNvPr id="539" name="Gráfico 9" descr="Banco de dados com preenchimento sólido"/>
          <p:cNvPicPr/>
          <p:nvPr/>
        </p:nvPicPr>
        <p:blipFill>
          <a:blip r:embed="rId4"/>
          <a:stretch/>
        </p:blipFill>
        <p:spPr>
          <a:xfrm>
            <a:off x="3807720" y="2950560"/>
            <a:ext cx="892800" cy="914040"/>
          </a:xfrm>
          <a:prstGeom prst="rect">
            <a:avLst/>
          </a:prstGeom>
          <a:ln w="0">
            <a:noFill/>
          </a:ln>
        </p:spPr>
      </p:pic>
      <p:sp>
        <p:nvSpPr>
          <p:cNvPr id="540" name="Conector de Seta Reta 5"/>
          <p:cNvSpPr/>
          <p:nvPr/>
        </p:nvSpPr>
        <p:spPr>
          <a:xfrm>
            <a:off x="2897640" y="2516760"/>
            <a:ext cx="575280" cy="416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ea4e60"/>
            </a:solidFill>
            <a:round/>
            <a:tailEnd len="med" type="triangle" w="med"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/>
        </p:style>
      </p:sp>
      <p:sp>
        <p:nvSpPr>
          <p:cNvPr id="541" name="Conector de Seta Reta 15"/>
          <p:cNvSpPr/>
          <p:nvPr/>
        </p:nvSpPr>
        <p:spPr>
          <a:xfrm flipV="1">
            <a:off x="2696760" y="3272400"/>
            <a:ext cx="850680" cy="471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ea4e60"/>
            </a:solidFill>
            <a:round/>
            <a:tailEnd len="med" type="triangle" w="med"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/>
        </p:style>
      </p:sp>
      <p:sp>
        <p:nvSpPr>
          <p:cNvPr id="542" name="Conector de Seta Reta 16"/>
          <p:cNvSpPr/>
          <p:nvPr/>
        </p:nvSpPr>
        <p:spPr>
          <a:xfrm flipV="1">
            <a:off x="3860640" y="3642120"/>
            <a:ext cx="46080" cy="429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ea4e60"/>
            </a:solidFill>
            <a:round/>
            <a:tailEnd len="med" type="triangle" w="med"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/>
        </p:style>
      </p:sp>
      <p:sp>
        <p:nvSpPr>
          <p:cNvPr id="543" name="Conector de Seta Reta 17"/>
          <p:cNvSpPr/>
          <p:nvPr/>
        </p:nvSpPr>
        <p:spPr>
          <a:xfrm flipH="1">
            <a:off x="4161240" y="1839240"/>
            <a:ext cx="714960" cy="755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ea4e60"/>
            </a:solidFill>
            <a:round/>
            <a:tailEnd len="med" type="triangle" w="med"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/>
        </p:style>
      </p:sp>
      <p:sp>
        <p:nvSpPr>
          <p:cNvPr id="544" name="Conector de Seta Reta 18"/>
          <p:cNvSpPr/>
          <p:nvPr/>
        </p:nvSpPr>
        <p:spPr>
          <a:xfrm flipH="1" flipV="1">
            <a:off x="5081400" y="3029040"/>
            <a:ext cx="1307880" cy="59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ea4e60"/>
            </a:solidFill>
            <a:round/>
            <a:tailEnd len="med" type="triangle" w="med"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/>
        </p:style>
      </p:sp>
      <p:sp>
        <p:nvSpPr>
          <p:cNvPr id="545" name="Conector de Seta Reta 19"/>
          <p:cNvSpPr/>
          <p:nvPr/>
        </p:nvSpPr>
        <p:spPr>
          <a:xfrm flipH="1" flipV="1">
            <a:off x="4785120" y="3451680"/>
            <a:ext cx="842040" cy="672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ea4e60"/>
            </a:solidFill>
            <a:round/>
            <a:tailEnd len="med" type="triangle" w="med"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/>
        </p:style>
      </p:sp>
      <p:sp>
        <p:nvSpPr>
          <p:cNvPr id="546" name="Retângulo: Cantos Arredondados 1"/>
          <p:cNvSpPr/>
          <p:nvPr/>
        </p:nvSpPr>
        <p:spPr>
          <a:xfrm>
            <a:off x="6252480" y="1479600"/>
            <a:ext cx="2571480" cy="698040"/>
          </a:xfrm>
          <a:prstGeom prst="roundRect">
            <a:avLst>
              <a:gd name="adj" fmla="val 16667"/>
            </a:avLst>
          </a:prstGeom>
          <a:solidFill>
            <a:srgbClr val="ea4e60"/>
          </a:solidFill>
          <a:ln>
            <a:solidFill>
              <a:srgbClr val="ffffff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2400" spc="-1" strike="noStrike">
                <a:solidFill>
                  <a:srgbClr val="ffffff"/>
                </a:solidFill>
                <a:latin typeface="Calibri"/>
                <a:ea typeface="Calibri"/>
              </a:rPr>
              <a:t>Integração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547" name="Retângulo: Cantos Arredondados 14"/>
          <p:cNvSpPr/>
          <p:nvPr/>
        </p:nvSpPr>
        <p:spPr>
          <a:xfrm>
            <a:off x="325800" y="4305240"/>
            <a:ext cx="2571480" cy="698040"/>
          </a:xfrm>
          <a:prstGeom prst="roundRect">
            <a:avLst>
              <a:gd name="adj" fmla="val 16667"/>
            </a:avLst>
          </a:prstGeom>
          <a:solidFill>
            <a:srgbClr val="ea4e60"/>
          </a:solidFill>
          <a:ln>
            <a:solidFill>
              <a:srgbClr val="ffffff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2400" spc="-1" strike="noStrike">
                <a:solidFill>
                  <a:srgbClr val="ffffff"/>
                </a:solidFill>
                <a:latin typeface="Calibri"/>
                <a:ea typeface="Calibri"/>
              </a:rPr>
              <a:t>Manutenção</a:t>
            </a:r>
            <a:endParaRPr b="0" lang="pt-BR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232;g116d3f5ae16_1_0"/>
          <p:cNvSpPr/>
          <p:nvPr/>
        </p:nvSpPr>
        <p:spPr>
          <a:xfrm>
            <a:off x="565560" y="63648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5000"/>
              </a:lnSpc>
              <a:buNone/>
            </a:pPr>
            <a:r>
              <a:rPr b="1" lang="en-US" sz="4000" spc="-1" strike="noStrike">
                <a:solidFill>
                  <a:srgbClr val="ea4e60"/>
                </a:solidFill>
                <a:latin typeface="Century Gothic"/>
                <a:ea typeface="Century Gothic"/>
              </a:rPr>
              <a:t>Concorrência</a:t>
            </a:r>
            <a:endParaRPr b="0" lang="pt-BR" sz="4000" spc="-1" strike="noStrike">
              <a:latin typeface="Arial"/>
            </a:endParaRPr>
          </a:p>
        </p:txBody>
      </p:sp>
      <p:sp>
        <p:nvSpPr>
          <p:cNvPr id="549" name="PlaceHolder 1"/>
          <p:cNvSpPr>
            <a:spLocks noGrp="1"/>
          </p:cNvSpPr>
          <p:nvPr>
            <p:ph type="sldNum" idx="43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308316FE-A5B3-4D60-BD9D-53EF65DBDDB2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pic>
        <p:nvPicPr>
          <p:cNvPr id="550" name="Imagem 3" descr=""/>
          <p:cNvPicPr/>
          <p:nvPr/>
        </p:nvPicPr>
        <p:blipFill>
          <a:blip r:embed="rId1"/>
          <a:stretch/>
        </p:blipFill>
        <p:spPr>
          <a:xfrm>
            <a:off x="1231920" y="1339200"/>
            <a:ext cx="6542280" cy="3809160"/>
          </a:xfrm>
          <a:prstGeom prst="rect">
            <a:avLst/>
          </a:prstGeom>
          <a:ln w="0">
            <a:noFill/>
          </a:ln>
        </p:spPr>
      </p:pic>
      <p:pic>
        <p:nvPicPr>
          <p:cNvPr id="551" name="Gráfico 9" descr="Banco de dados com preenchimento sólido"/>
          <p:cNvPicPr/>
          <p:nvPr/>
        </p:nvPicPr>
        <p:blipFill>
          <a:blip r:embed="rId2"/>
          <a:stretch/>
        </p:blipFill>
        <p:spPr>
          <a:xfrm>
            <a:off x="3437640" y="2601360"/>
            <a:ext cx="892800" cy="914040"/>
          </a:xfrm>
          <a:prstGeom prst="rect">
            <a:avLst/>
          </a:prstGeom>
          <a:ln w="0">
            <a:noFill/>
          </a:ln>
        </p:spPr>
      </p:pic>
      <p:pic>
        <p:nvPicPr>
          <p:cNvPr id="552" name="Gráfico 9" descr="Banco de dados com preenchimento sólido"/>
          <p:cNvPicPr/>
          <p:nvPr/>
        </p:nvPicPr>
        <p:blipFill>
          <a:blip r:embed="rId3"/>
          <a:stretch/>
        </p:blipFill>
        <p:spPr>
          <a:xfrm>
            <a:off x="4136040" y="2569680"/>
            <a:ext cx="892800" cy="914040"/>
          </a:xfrm>
          <a:prstGeom prst="rect">
            <a:avLst/>
          </a:prstGeom>
          <a:ln w="0">
            <a:noFill/>
          </a:ln>
        </p:spPr>
      </p:pic>
      <p:pic>
        <p:nvPicPr>
          <p:cNvPr id="553" name="Gráfico 9" descr="Banco de dados com preenchimento sólido"/>
          <p:cNvPicPr/>
          <p:nvPr/>
        </p:nvPicPr>
        <p:blipFill>
          <a:blip r:embed="rId4"/>
          <a:stretch/>
        </p:blipFill>
        <p:spPr>
          <a:xfrm>
            <a:off x="3807720" y="2950560"/>
            <a:ext cx="892800" cy="914040"/>
          </a:xfrm>
          <a:prstGeom prst="rect">
            <a:avLst/>
          </a:prstGeom>
          <a:ln w="0">
            <a:noFill/>
          </a:ln>
        </p:spPr>
      </p:pic>
      <p:sp>
        <p:nvSpPr>
          <p:cNvPr id="554" name="Conector de Seta Reta 5"/>
          <p:cNvSpPr/>
          <p:nvPr/>
        </p:nvSpPr>
        <p:spPr>
          <a:xfrm>
            <a:off x="2897640" y="2516760"/>
            <a:ext cx="575280" cy="416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ea4e60"/>
            </a:solidFill>
            <a:round/>
            <a:tailEnd len="med" type="triangle" w="med"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/>
        </p:style>
      </p:sp>
      <p:sp>
        <p:nvSpPr>
          <p:cNvPr id="555" name="Conector de Seta Reta 15"/>
          <p:cNvSpPr/>
          <p:nvPr/>
        </p:nvSpPr>
        <p:spPr>
          <a:xfrm flipV="1">
            <a:off x="2696760" y="3272400"/>
            <a:ext cx="850680" cy="471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ea4e60"/>
            </a:solidFill>
            <a:round/>
            <a:tailEnd len="med" type="triangle" w="med"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/>
        </p:style>
      </p:sp>
      <p:sp>
        <p:nvSpPr>
          <p:cNvPr id="556" name="Conector de Seta Reta 16"/>
          <p:cNvSpPr/>
          <p:nvPr/>
        </p:nvSpPr>
        <p:spPr>
          <a:xfrm flipV="1">
            <a:off x="3860640" y="3642120"/>
            <a:ext cx="46080" cy="429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ea4e60"/>
            </a:solidFill>
            <a:round/>
            <a:tailEnd len="med" type="triangle" w="med"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/>
        </p:style>
      </p:sp>
      <p:sp>
        <p:nvSpPr>
          <p:cNvPr id="557" name="Conector de Seta Reta 17"/>
          <p:cNvSpPr/>
          <p:nvPr/>
        </p:nvSpPr>
        <p:spPr>
          <a:xfrm flipH="1">
            <a:off x="4161240" y="1839240"/>
            <a:ext cx="714960" cy="755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ea4e60"/>
            </a:solidFill>
            <a:round/>
            <a:tailEnd len="med" type="triangle" w="med"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/>
        </p:style>
      </p:sp>
      <p:sp>
        <p:nvSpPr>
          <p:cNvPr id="558" name="Conector de Seta Reta 18"/>
          <p:cNvSpPr/>
          <p:nvPr/>
        </p:nvSpPr>
        <p:spPr>
          <a:xfrm flipH="1" flipV="1">
            <a:off x="5081400" y="3029040"/>
            <a:ext cx="1307880" cy="59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ea4e60"/>
            </a:solidFill>
            <a:round/>
            <a:tailEnd len="med" type="triangle" w="med"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/>
        </p:style>
      </p:sp>
      <p:sp>
        <p:nvSpPr>
          <p:cNvPr id="559" name="Conector de Seta Reta 19"/>
          <p:cNvSpPr/>
          <p:nvPr/>
        </p:nvSpPr>
        <p:spPr>
          <a:xfrm flipH="1" flipV="1">
            <a:off x="4785120" y="3451680"/>
            <a:ext cx="842040" cy="672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ea4e60"/>
            </a:solidFill>
            <a:round/>
            <a:tailEnd len="med" type="triangle" w="med"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/>
        </p:style>
      </p:sp>
      <p:sp>
        <p:nvSpPr>
          <p:cNvPr id="560" name="Retângulo: Cantos Arredondados 1"/>
          <p:cNvSpPr/>
          <p:nvPr/>
        </p:nvSpPr>
        <p:spPr>
          <a:xfrm>
            <a:off x="6252480" y="1479600"/>
            <a:ext cx="2571480" cy="698040"/>
          </a:xfrm>
          <a:prstGeom prst="roundRect">
            <a:avLst>
              <a:gd name="adj" fmla="val 16667"/>
            </a:avLst>
          </a:prstGeom>
          <a:solidFill>
            <a:srgbClr val="ea4e60"/>
          </a:solidFill>
          <a:ln>
            <a:solidFill>
              <a:srgbClr val="ffffff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2400" spc="-1" strike="noStrike">
                <a:solidFill>
                  <a:srgbClr val="ffffff"/>
                </a:solidFill>
                <a:latin typeface="Calibri"/>
                <a:ea typeface="Calibri"/>
              </a:rPr>
              <a:t>Integração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561" name="Retângulo: Cantos Arredondados 14"/>
          <p:cNvSpPr/>
          <p:nvPr/>
        </p:nvSpPr>
        <p:spPr>
          <a:xfrm>
            <a:off x="325800" y="4305240"/>
            <a:ext cx="2571480" cy="698040"/>
          </a:xfrm>
          <a:prstGeom prst="roundRect">
            <a:avLst>
              <a:gd name="adj" fmla="val 16667"/>
            </a:avLst>
          </a:prstGeom>
          <a:solidFill>
            <a:srgbClr val="ea4e60"/>
          </a:solidFill>
          <a:ln>
            <a:solidFill>
              <a:srgbClr val="ffffff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2400" spc="-1" strike="noStrike">
                <a:solidFill>
                  <a:srgbClr val="ffffff"/>
                </a:solidFill>
                <a:latin typeface="Calibri"/>
                <a:ea typeface="Calibri"/>
              </a:rPr>
              <a:t>Manutenção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562" name="Retângulo: Cantos Arredondados 4"/>
          <p:cNvSpPr/>
          <p:nvPr/>
        </p:nvSpPr>
        <p:spPr>
          <a:xfrm>
            <a:off x="1500840" y="2728440"/>
            <a:ext cx="4539960" cy="5922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000000"/>
            </a:solidFill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2400" spc="-1" strike="noStrike">
                <a:solidFill>
                  <a:srgbClr val="000000"/>
                </a:solidFill>
                <a:latin typeface="Calibri"/>
                <a:ea typeface="Calibri"/>
              </a:rPr>
              <a:t>Concurrency Control</a:t>
            </a:r>
            <a:endParaRPr b="0" lang="pt-BR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" name="Imagem 7" descr="Diagrama&#10;&#10;Descrição gerada automaticamente"/>
          <p:cNvPicPr/>
          <p:nvPr/>
        </p:nvPicPr>
        <p:blipFill>
          <a:blip r:embed="rId1"/>
          <a:stretch/>
        </p:blipFill>
        <p:spPr>
          <a:xfrm>
            <a:off x="851040" y="1522080"/>
            <a:ext cx="7441920" cy="3623040"/>
          </a:xfrm>
          <a:prstGeom prst="rect">
            <a:avLst/>
          </a:prstGeom>
          <a:ln w="0">
            <a:noFill/>
          </a:ln>
        </p:spPr>
      </p:pic>
      <p:sp>
        <p:nvSpPr>
          <p:cNvPr id="564" name="Google Shape;232;g116d3f5ae16_1_0"/>
          <p:cNvSpPr/>
          <p:nvPr/>
        </p:nvSpPr>
        <p:spPr>
          <a:xfrm>
            <a:off x="565560" y="63648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5000"/>
              </a:lnSpc>
              <a:buNone/>
            </a:pPr>
            <a:r>
              <a:rPr b="1" lang="en-US" sz="4000" spc="-1" strike="noStrike">
                <a:solidFill>
                  <a:srgbClr val="ea4e60"/>
                </a:solidFill>
                <a:latin typeface="Century Gothic"/>
                <a:ea typeface="Century Gothic"/>
              </a:rPr>
              <a:t>Múltiplos acessos</a:t>
            </a:r>
            <a:endParaRPr b="0" lang="pt-BR" sz="4000" spc="-1" strike="noStrike">
              <a:latin typeface="Arial"/>
            </a:endParaRPr>
          </a:p>
        </p:txBody>
      </p:sp>
      <p:sp>
        <p:nvSpPr>
          <p:cNvPr id="565" name="PlaceHolder 1"/>
          <p:cNvSpPr>
            <a:spLocks noGrp="1"/>
          </p:cNvSpPr>
          <p:nvPr>
            <p:ph type="sldNum" idx="44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0FE61405-37B4-4F92-A93D-E9451016AC25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sp>
        <p:nvSpPr>
          <p:cNvPr id="566" name="Retângulo: Cantos Arredondados 4"/>
          <p:cNvSpPr/>
          <p:nvPr/>
        </p:nvSpPr>
        <p:spPr>
          <a:xfrm>
            <a:off x="6358320" y="1606680"/>
            <a:ext cx="2433960" cy="475920"/>
          </a:xfrm>
          <a:prstGeom prst="roundRect">
            <a:avLst>
              <a:gd name="adj" fmla="val 16667"/>
            </a:avLst>
          </a:prstGeom>
          <a:solidFill>
            <a:srgbClr val="ea4e60"/>
          </a:solidFill>
          <a:ln>
            <a:solidFill>
              <a:srgbClr val="ffffff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2000" spc="-1" strike="noStrike">
                <a:solidFill>
                  <a:srgbClr val="ffffff"/>
                </a:solidFill>
                <a:latin typeface="Calibri"/>
                <a:ea typeface="Calibri"/>
              </a:rPr>
              <a:t>Foco: 1 reserva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567" name="Seta: da Esquerda para a Direita 5"/>
          <p:cNvSpPr/>
          <p:nvPr/>
        </p:nvSpPr>
        <p:spPr>
          <a:xfrm rot="1440000">
            <a:off x="2111760" y="2519640"/>
            <a:ext cx="1216800" cy="48636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ea4e60"/>
          </a:solidFill>
          <a:ln>
            <a:solidFill>
              <a:srgbClr val="ffffff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/>
        </p:style>
      </p:sp>
      <p:sp>
        <p:nvSpPr>
          <p:cNvPr id="568" name="Seta: da Esquerda para a Direita 9"/>
          <p:cNvSpPr/>
          <p:nvPr/>
        </p:nvSpPr>
        <p:spPr>
          <a:xfrm rot="19200000">
            <a:off x="2301840" y="3779280"/>
            <a:ext cx="1216800" cy="48636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ea4e60"/>
          </a:solidFill>
          <a:ln>
            <a:solidFill>
              <a:srgbClr val="ffffff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/>
        </p:style>
      </p:sp>
      <p:sp>
        <p:nvSpPr>
          <p:cNvPr id="569" name="Seta: da Esquerda para a Direita 10"/>
          <p:cNvSpPr/>
          <p:nvPr/>
        </p:nvSpPr>
        <p:spPr>
          <a:xfrm>
            <a:off x="5064480" y="3133800"/>
            <a:ext cx="1216800" cy="48636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ea4e60"/>
          </a:solidFill>
          <a:ln>
            <a:solidFill>
              <a:srgbClr val="ffffff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/>
        </p:style>
      </p:sp>
      <p:pic>
        <p:nvPicPr>
          <p:cNvPr id="570" name="Imagem 8" descr="Ícone&#10;&#10;Descrição gerada automaticamente"/>
          <p:cNvPicPr/>
          <p:nvPr/>
        </p:nvPicPr>
        <p:blipFill>
          <a:blip r:embed="rId2"/>
          <a:stretch/>
        </p:blipFill>
        <p:spPr>
          <a:xfrm rot="16080000">
            <a:off x="4150080" y="2503800"/>
            <a:ext cx="1102320" cy="6220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232;g116d3f5ae16_1_0"/>
          <p:cNvSpPr/>
          <p:nvPr/>
        </p:nvSpPr>
        <p:spPr>
          <a:xfrm>
            <a:off x="565560" y="63648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5000"/>
              </a:lnSpc>
              <a:buNone/>
            </a:pPr>
            <a:r>
              <a:rPr b="1" lang="en-US" sz="4000" spc="-1" strike="noStrike">
                <a:solidFill>
                  <a:srgbClr val="ea4e60"/>
                </a:solidFill>
                <a:latin typeface="Century Gothic"/>
                <a:ea typeface="Century Gothic"/>
              </a:rPr>
              <a:t>Abordagem de BD</a:t>
            </a:r>
            <a:endParaRPr b="0" lang="pt-BR" sz="4000" spc="-1" strike="noStrike">
              <a:latin typeface="Arial"/>
            </a:endParaRPr>
          </a:p>
        </p:txBody>
      </p:sp>
      <p:sp>
        <p:nvSpPr>
          <p:cNvPr id="137" name="PlaceHolder 1"/>
          <p:cNvSpPr>
            <a:spLocks noGrp="1"/>
          </p:cNvSpPr>
          <p:nvPr>
            <p:ph type="sldNum" idx="9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33291029-3804-40B5-8BE7-9597837B5A17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pic>
        <p:nvPicPr>
          <p:cNvPr id="138" name="Imagem 5" descr="Fundo preto com letras brancas&#10;&#10;Descrição gerada automaticamente"/>
          <p:cNvPicPr/>
          <p:nvPr/>
        </p:nvPicPr>
        <p:blipFill>
          <a:blip r:embed="rId1"/>
          <a:stretch/>
        </p:blipFill>
        <p:spPr>
          <a:xfrm>
            <a:off x="-45360" y="2569680"/>
            <a:ext cx="2570400" cy="2570400"/>
          </a:xfrm>
          <a:prstGeom prst="rect">
            <a:avLst/>
          </a:prstGeom>
          <a:ln w="0">
            <a:noFill/>
          </a:ln>
        </p:spPr>
      </p:pic>
      <p:sp>
        <p:nvSpPr>
          <p:cNvPr id="139" name="Balão de Pensamento: Nuvem 2"/>
          <p:cNvSpPr/>
          <p:nvPr/>
        </p:nvSpPr>
        <p:spPr>
          <a:xfrm>
            <a:off x="459360" y="1413720"/>
            <a:ext cx="3644280" cy="1153440"/>
          </a:xfrm>
          <a:prstGeom prst="cloudCallout">
            <a:avLst>
              <a:gd name="adj1" fmla="val -20833"/>
              <a:gd name="adj2" fmla="val 62500"/>
            </a:avLst>
          </a:prstGeom>
          <a:solidFill>
            <a:srgbClr val="ffffff"/>
          </a:solidFill>
          <a:ln>
            <a:solidFill>
              <a:srgbClr val="000000"/>
            </a:solidFill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2400" spc="-1" strike="noStrike">
                <a:solidFill>
                  <a:srgbClr val="000000"/>
                </a:solidFill>
                <a:latin typeface="Calibri"/>
                <a:ea typeface="Arial"/>
              </a:rPr>
              <a:t>Por que utilizar SGBDs?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140" name="Retângulo: Cantos Arredondados 3"/>
          <p:cNvSpPr/>
          <p:nvPr/>
        </p:nvSpPr>
        <p:spPr>
          <a:xfrm>
            <a:off x="5753880" y="2157840"/>
            <a:ext cx="2921760" cy="711360"/>
          </a:xfrm>
          <a:prstGeom prst="roundRect">
            <a:avLst>
              <a:gd name="adj" fmla="val 16667"/>
            </a:avLst>
          </a:prstGeom>
          <a:solidFill>
            <a:schemeClr val="accent1">
              <a:lumMod val="50000"/>
            </a:schemeClr>
          </a:solidFill>
          <a:ln>
            <a:solidFill>
              <a:srgbClr val="ffffff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ffffff"/>
                </a:solidFill>
                <a:latin typeface="Calibri"/>
                <a:ea typeface="Arial"/>
              </a:rPr>
              <a:t>Abordagem BDs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41" name="Retângulo: Cantos Arredondados 6"/>
          <p:cNvSpPr/>
          <p:nvPr/>
        </p:nvSpPr>
        <p:spPr>
          <a:xfrm>
            <a:off x="2647440" y="3756240"/>
            <a:ext cx="2921760" cy="711360"/>
          </a:xfrm>
          <a:prstGeom prst="roundRect">
            <a:avLst>
              <a:gd name="adj" fmla="val 16667"/>
            </a:avLst>
          </a:prstGeom>
          <a:solidFill>
            <a:schemeClr val="accent1">
              <a:lumMod val="50000"/>
            </a:schemeClr>
          </a:solidFill>
          <a:ln>
            <a:solidFill>
              <a:srgbClr val="ffffff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ffffff"/>
                </a:solidFill>
                <a:latin typeface="Calibri"/>
                <a:ea typeface="Arial"/>
              </a:rPr>
              <a:t>Abordagem tradicional</a:t>
            </a:r>
            <a:endParaRPr b="0" lang="pt-BR" sz="1800" spc="-1" strike="noStrike">
              <a:latin typeface="Arial"/>
            </a:endParaRPr>
          </a:p>
        </p:txBody>
      </p:sp>
      <p:pic>
        <p:nvPicPr>
          <p:cNvPr id="142" name="Imagem 2" descr="Tela de computador com ícones coloridos&#10;&#10;Descrição gerada automaticamente"/>
          <p:cNvPicPr/>
          <p:nvPr/>
        </p:nvPicPr>
        <p:blipFill>
          <a:blip r:embed="rId2"/>
          <a:stretch/>
        </p:blipFill>
        <p:spPr>
          <a:xfrm>
            <a:off x="5993280" y="581760"/>
            <a:ext cx="2440800" cy="1402560"/>
          </a:xfrm>
          <a:prstGeom prst="rect">
            <a:avLst/>
          </a:prstGeom>
          <a:ln w="0">
            <a:noFill/>
          </a:ln>
        </p:spPr>
      </p:pic>
      <p:pic>
        <p:nvPicPr>
          <p:cNvPr id="143" name="Imagem 7" descr="Ícone&#10;&#10;Descrição gerada automaticamente"/>
          <p:cNvPicPr/>
          <p:nvPr/>
        </p:nvPicPr>
        <p:blipFill>
          <a:blip r:embed="rId3"/>
          <a:stretch/>
        </p:blipFill>
        <p:spPr>
          <a:xfrm>
            <a:off x="3920040" y="2328120"/>
            <a:ext cx="1303560" cy="1069200"/>
          </a:xfrm>
          <a:prstGeom prst="rect">
            <a:avLst/>
          </a:prstGeom>
          <a:ln w="0">
            <a:noFill/>
          </a:ln>
        </p:spPr>
      </p:pic>
      <p:pic>
        <p:nvPicPr>
          <p:cNvPr id="144" name="Imagem 8" descr="Ícone&#10;&#10;Descrição gerada automaticamente"/>
          <p:cNvPicPr/>
          <p:nvPr/>
        </p:nvPicPr>
        <p:blipFill>
          <a:blip r:embed="rId4"/>
          <a:stretch/>
        </p:blipFill>
        <p:spPr>
          <a:xfrm>
            <a:off x="3306240" y="3020400"/>
            <a:ext cx="605160" cy="6051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1" name="Imagem 7" descr="Diagrama&#10;&#10;Descrição gerada automaticamente"/>
          <p:cNvPicPr/>
          <p:nvPr/>
        </p:nvPicPr>
        <p:blipFill>
          <a:blip r:embed="rId1"/>
          <a:stretch/>
        </p:blipFill>
        <p:spPr>
          <a:xfrm>
            <a:off x="1023480" y="1123200"/>
            <a:ext cx="7441920" cy="3623040"/>
          </a:xfrm>
          <a:prstGeom prst="rect">
            <a:avLst/>
          </a:prstGeom>
          <a:ln w="0">
            <a:noFill/>
          </a:ln>
        </p:spPr>
      </p:pic>
      <p:sp>
        <p:nvSpPr>
          <p:cNvPr id="572" name="PlaceHolder 1"/>
          <p:cNvSpPr>
            <a:spLocks noGrp="1"/>
          </p:cNvSpPr>
          <p:nvPr>
            <p:ph type="sldNum" idx="45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9B8618EE-98D1-4DCE-A0C7-EA8528867DB1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sp>
        <p:nvSpPr>
          <p:cNvPr id="573" name="Google Shape;232;g116d3f5ae16_1_0"/>
          <p:cNvSpPr/>
          <p:nvPr/>
        </p:nvSpPr>
        <p:spPr>
          <a:xfrm>
            <a:off x="565560" y="63648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5000"/>
              </a:lnSpc>
              <a:buNone/>
            </a:pPr>
            <a:r>
              <a:rPr b="1" lang="en-US" sz="4000" spc="-1" strike="noStrike">
                <a:solidFill>
                  <a:srgbClr val="ea4e60"/>
                </a:solidFill>
                <a:latin typeface="Century Gothic"/>
                <a:ea typeface="Century Gothic"/>
              </a:rPr>
              <a:t>OLTP</a:t>
            </a:r>
            <a:endParaRPr b="0" lang="pt-BR" sz="4000" spc="-1" strike="noStrike">
              <a:latin typeface="Arial"/>
            </a:endParaRPr>
          </a:p>
        </p:txBody>
      </p:sp>
      <p:sp>
        <p:nvSpPr>
          <p:cNvPr id="574" name="Seta: para a Direita 11"/>
          <p:cNvSpPr/>
          <p:nvPr/>
        </p:nvSpPr>
        <p:spPr>
          <a:xfrm>
            <a:off x="427320" y="4593960"/>
            <a:ext cx="8291880" cy="48492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ea4e60"/>
          </a:solidFill>
          <a:ln>
            <a:solidFill>
              <a:srgbClr val="ea4e6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ffffff"/>
                </a:solidFill>
                <a:latin typeface="Arial"/>
                <a:ea typeface="Arial"/>
              </a:rPr>
              <a:t>Transação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575" name="Retângulo 14"/>
          <p:cNvSpPr/>
          <p:nvPr/>
        </p:nvSpPr>
        <p:spPr>
          <a:xfrm>
            <a:off x="3144240" y="2049840"/>
            <a:ext cx="2382840" cy="1671120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576" name="Imagem 11" descr="Logotipo&#10;&#10;Descrição gerada automaticamente"/>
          <p:cNvPicPr/>
          <p:nvPr/>
        </p:nvPicPr>
        <p:blipFill>
          <a:blip r:embed="rId2"/>
          <a:stretch/>
        </p:blipFill>
        <p:spPr>
          <a:xfrm>
            <a:off x="2812320" y="1573920"/>
            <a:ext cx="3530160" cy="1995480"/>
          </a:xfrm>
          <a:prstGeom prst="rect">
            <a:avLst/>
          </a:prstGeom>
          <a:ln w="0">
            <a:noFill/>
          </a:ln>
        </p:spPr>
      </p:pic>
      <p:sp>
        <p:nvSpPr>
          <p:cNvPr id="577" name="Seta: da Esquerda para a Direita 16"/>
          <p:cNvSpPr/>
          <p:nvPr/>
        </p:nvSpPr>
        <p:spPr>
          <a:xfrm rot="1440000">
            <a:off x="2133360" y="1947960"/>
            <a:ext cx="1216800" cy="48636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ea4e60"/>
          </a:solidFill>
          <a:ln>
            <a:solidFill>
              <a:srgbClr val="ffffff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/>
        </p:style>
      </p:sp>
      <p:sp>
        <p:nvSpPr>
          <p:cNvPr id="578" name="Seta: da Esquerda para a Direita 18"/>
          <p:cNvSpPr/>
          <p:nvPr/>
        </p:nvSpPr>
        <p:spPr>
          <a:xfrm rot="19200000">
            <a:off x="2323440" y="3207600"/>
            <a:ext cx="1216800" cy="48636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ea4e60"/>
          </a:solidFill>
          <a:ln>
            <a:solidFill>
              <a:srgbClr val="ffffff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/>
        </p:style>
      </p:sp>
      <p:sp>
        <p:nvSpPr>
          <p:cNvPr id="579" name="Seta: da Esquerda para a Direita 20"/>
          <p:cNvSpPr/>
          <p:nvPr/>
        </p:nvSpPr>
        <p:spPr>
          <a:xfrm>
            <a:off x="5086080" y="2562120"/>
            <a:ext cx="1216800" cy="48636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ea4e60"/>
          </a:solidFill>
          <a:ln>
            <a:solidFill>
              <a:srgbClr val="ffffff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232;g116d3f5ae16_1_0"/>
          <p:cNvSpPr/>
          <p:nvPr/>
        </p:nvSpPr>
        <p:spPr>
          <a:xfrm>
            <a:off x="565560" y="63648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5000"/>
              </a:lnSpc>
              <a:buNone/>
            </a:pPr>
            <a:r>
              <a:rPr b="1" lang="en-US" sz="4000" spc="-1" strike="noStrike">
                <a:solidFill>
                  <a:srgbClr val="ea4e60"/>
                </a:solidFill>
                <a:latin typeface="Century Gothic"/>
                <a:ea typeface="Century Gothic"/>
              </a:rPr>
              <a:t>OLTP</a:t>
            </a:r>
            <a:endParaRPr b="0" lang="pt-BR" sz="4000" spc="-1" strike="noStrike">
              <a:latin typeface="Arial"/>
            </a:endParaRPr>
          </a:p>
        </p:txBody>
      </p:sp>
      <p:sp>
        <p:nvSpPr>
          <p:cNvPr id="581" name="PlaceHolder 1"/>
          <p:cNvSpPr>
            <a:spLocks noGrp="1"/>
          </p:cNvSpPr>
          <p:nvPr>
            <p:ph type="sldNum" idx="46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6849FC90-FEBF-4F2D-8E03-57422673981F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sp>
        <p:nvSpPr>
          <p:cNvPr id="582" name="Google Shape;231;g116d3f5ae16_1_0"/>
          <p:cNvSpPr/>
          <p:nvPr/>
        </p:nvSpPr>
        <p:spPr>
          <a:xfrm>
            <a:off x="565560" y="1481040"/>
            <a:ext cx="5815080" cy="3083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marL="343080" indent="-343080" algn="just">
              <a:lnSpc>
                <a:spcPct val="114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40a24"/>
                </a:solidFill>
                <a:latin typeface="Calibri"/>
                <a:ea typeface="Calibri"/>
              </a:rPr>
              <a:t>App multiuser</a:t>
            </a:r>
            <a:endParaRPr b="0" lang="pt-BR" sz="2400" spc="-1" strike="noStrike">
              <a:latin typeface="Arial"/>
            </a:endParaRPr>
          </a:p>
          <a:p>
            <a:pPr marL="343080" indent="-343080" algn="just">
              <a:lnSpc>
                <a:spcPct val="114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40a24"/>
                </a:solidFill>
                <a:latin typeface="Calibri"/>
                <a:ea typeface="Calibri"/>
              </a:rPr>
              <a:t>Gerenciador: transações concorrentes</a:t>
            </a:r>
            <a:endParaRPr b="0" lang="pt-BR" sz="2400" spc="-1" strike="noStrike">
              <a:latin typeface="Arial"/>
            </a:endParaRPr>
          </a:p>
          <a:p>
            <a:pPr algn="just">
              <a:lnSpc>
                <a:spcPct val="114000"/>
              </a:lnSpc>
              <a:spcBef>
                <a:spcPts val="1001"/>
              </a:spcBef>
              <a:buNone/>
            </a:pPr>
            <a:endParaRPr b="0" lang="pt-BR" sz="2400" spc="-1" strike="noStrike">
              <a:latin typeface="Arial"/>
            </a:endParaRPr>
          </a:p>
          <a:p>
            <a:pPr algn="just">
              <a:lnSpc>
                <a:spcPct val="114000"/>
              </a:lnSpc>
              <a:spcBef>
                <a:spcPts val="1001"/>
              </a:spcBef>
              <a:buNone/>
            </a:pPr>
            <a:endParaRPr b="0" lang="pt-BR" sz="2400" spc="-1" strike="noStrike">
              <a:latin typeface="Arial"/>
            </a:endParaRPr>
          </a:p>
        </p:txBody>
      </p:sp>
      <p:sp>
        <p:nvSpPr>
          <p:cNvPr id="583" name="Retângulo: Cantos Arredondados 4"/>
          <p:cNvSpPr/>
          <p:nvPr/>
        </p:nvSpPr>
        <p:spPr>
          <a:xfrm>
            <a:off x="569520" y="4389840"/>
            <a:ext cx="8011080" cy="486360"/>
          </a:xfrm>
          <a:prstGeom prst="roundRect">
            <a:avLst>
              <a:gd name="adj" fmla="val 16667"/>
            </a:avLst>
          </a:prstGeom>
          <a:solidFill>
            <a:schemeClr val="bg1">
              <a:lumMod val="75000"/>
            </a:schemeClr>
          </a:solidFill>
          <a:ln>
            <a:solidFill>
              <a:srgbClr val="ffffff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2000" spc="-1" strike="noStrike">
                <a:solidFill>
                  <a:srgbClr val="ffffff"/>
                </a:solidFill>
                <a:latin typeface="Calibri"/>
                <a:ea typeface="Arial"/>
              </a:rPr>
              <a:t>Online Transaction Processing</a:t>
            </a:r>
            <a:endParaRPr b="0" lang="pt-BR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232;g116d3f5ae16_1_0"/>
          <p:cNvSpPr/>
          <p:nvPr/>
        </p:nvSpPr>
        <p:spPr>
          <a:xfrm>
            <a:off x="565560" y="63648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5000"/>
              </a:lnSpc>
              <a:buNone/>
            </a:pPr>
            <a:r>
              <a:rPr b="1" lang="en-US" sz="4000" spc="-1" strike="noStrike">
                <a:solidFill>
                  <a:srgbClr val="ea4e60"/>
                </a:solidFill>
                <a:latin typeface="Century Gothic"/>
                <a:ea typeface="Century Gothic"/>
              </a:rPr>
              <a:t>OLTP</a:t>
            </a:r>
            <a:endParaRPr b="0" lang="pt-BR" sz="4000" spc="-1" strike="noStrike">
              <a:latin typeface="Arial"/>
            </a:endParaRPr>
          </a:p>
        </p:txBody>
      </p:sp>
      <p:sp>
        <p:nvSpPr>
          <p:cNvPr id="585" name="PlaceHolder 1"/>
          <p:cNvSpPr>
            <a:spLocks noGrp="1"/>
          </p:cNvSpPr>
          <p:nvPr>
            <p:ph type="sldNum" idx="47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505975BA-F462-41BC-AF2A-2280540AED2A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sp>
        <p:nvSpPr>
          <p:cNvPr id="586" name="Google Shape;231;g116d3f5ae16_1_0"/>
          <p:cNvSpPr/>
          <p:nvPr/>
        </p:nvSpPr>
        <p:spPr>
          <a:xfrm>
            <a:off x="565560" y="1481040"/>
            <a:ext cx="5815080" cy="3083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marL="343080" indent="-343080" algn="just">
              <a:lnSpc>
                <a:spcPct val="114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40a24"/>
                </a:solidFill>
                <a:latin typeface="Calibri"/>
                <a:ea typeface="Calibri"/>
              </a:rPr>
              <a:t>App multiuser</a:t>
            </a:r>
            <a:endParaRPr b="0" lang="pt-BR" sz="2400" spc="-1" strike="noStrike">
              <a:latin typeface="Arial"/>
            </a:endParaRPr>
          </a:p>
          <a:p>
            <a:pPr marL="343080" indent="-343080" algn="just">
              <a:lnSpc>
                <a:spcPct val="114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40a24"/>
                </a:solidFill>
                <a:latin typeface="Calibri"/>
                <a:ea typeface="Calibri"/>
              </a:rPr>
              <a:t>Gerenciador: transações concorrentes</a:t>
            </a:r>
            <a:endParaRPr b="0" lang="pt-BR" sz="2400" spc="-1" strike="noStrike">
              <a:latin typeface="Arial"/>
            </a:endParaRPr>
          </a:p>
          <a:p>
            <a:pPr algn="just">
              <a:lnSpc>
                <a:spcPct val="114000"/>
              </a:lnSpc>
              <a:spcBef>
                <a:spcPts val="1001"/>
              </a:spcBef>
              <a:buNone/>
            </a:pPr>
            <a:endParaRPr b="0" lang="pt-BR" sz="2400" spc="-1" strike="noStrike">
              <a:latin typeface="Arial"/>
            </a:endParaRPr>
          </a:p>
          <a:p>
            <a:pPr algn="just">
              <a:lnSpc>
                <a:spcPct val="114000"/>
              </a:lnSpc>
              <a:spcBef>
                <a:spcPts val="1001"/>
              </a:spcBef>
              <a:buNone/>
            </a:pPr>
            <a:endParaRPr b="0" lang="pt-BR" sz="2400" spc="-1" strike="noStrike">
              <a:latin typeface="Arial"/>
            </a:endParaRPr>
          </a:p>
        </p:txBody>
      </p:sp>
      <p:sp>
        <p:nvSpPr>
          <p:cNvPr id="587" name="Retângulo: Cantos Arredondados 4"/>
          <p:cNvSpPr/>
          <p:nvPr/>
        </p:nvSpPr>
        <p:spPr>
          <a:xfrm>
            <a:off x="569520" y="4389840"/>
            <a:ext cx="8011080" cy="486360"/>
          </a:xfrm>
          <a:prstGeom prst="roundRect">
            <a:avLst>
              <a:gd name="adj" fmla="val 16667"/>
            </a:avLst>
          </a:prstGeom>
          <a:solidFill>
            <a:schemeClr val="bg1">
              <a:lumMod val="75000"/>
            </a:schemeClr>
          </a:solidFill>
          <a:ln>
            <a:solidFill>
              <a:srgbClr val="ffffff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2000" spc="-1" strike="noStrike">
                <a:solidFill>
                  <a:srgbClr val="ffffff"/>
                </a:solidFill>
                <a:latin typeface="Calibri"/>
                <a:ea typeface="Arial"/>
              </a:rPr>
              <a:t>Online Transaction Processing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588" name="Balão de Fala: Retângulo com Cantos Arredondados 2"/>
          <p:cNvSpPr/>
          <p:nvPr/>
        </p:nvSpPr>
        <p:spPr>
          <a:xfrm>
            <a:off x="2813040" y="1831680"/>
            <a:ext cx="2909880" cy="613440"/>
          </a:xfrm>
          <a:prstGeom prst="wedgeRoundRectCallout">
            <a:avLst>
              <a:gd name="adj1" fmla="val -20833"/>
              <a:gd name="adj2" fmla="val 62500"/>
              <a:gd name="adj3" fmla="val 16667"/>
            </a:avLst>
          </a:prstGeom>
          <a:solidFill>
            <a:srgbClr val="ffffff"/>
          </a:solidFill>
          <a:ln>
            <a:solidFill>
              <a:srgbClr val="ffab40"/>
            </a:solidFill>
            <a:round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Acessos ao SGBD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589" name="Balão de Fala: Retângulo com Cantos Arredondados 8"/>
          <p:cNvSpPr/>
          <p:nvPr/>
        </p:nvSpPr>
        <p:spPr>
          <a:xfrm>
            <a:off x="3479760" y="1323360"/>
            <a:ext cx="2909880" cy="613440"/>
          </a:xfrm>
          <a:prstGeom prst="wedgeRoundRectCallout">
            <a:avLst>
              <a:gd name="adj1" fmla="val -20833"/>
              <a:gd name="adj2" fmla="val 62500"/>
              <a:gd name="adj3" fmla="val 16667"/>
            </a:avLst>
          </a:prstGeom>
          <a:solidFill>
            <a:srgbClr val="ffffff"/>
          </a:solidFill>
          <a:ln>
            <a:solidFill>
              <a:srgbClr val="ffab40"/>
            </a:solidFill>
            <a:round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Cálculo lógico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590" name="Balão de Fala: Retângulo com Cantos Arredondados 9"/>
          <p:cNvSpPr/>
          <p:nvPr/>
        </p:nvSpPr>
        <p:spPr>
          <a:xfrm>
            <a:off x="4273560" y="666720"/>
            <a:ext cx="2909880" cy="613440"/>
          </a:xfrm>
          <a:prstGeom prst="wedgeRoundRectCallout">
            <a:avLst>
              <a:gd name="adj1" fmla="val -20833"/>
              <a:gd name="adj2" fmla="val 62500"/>
              <a:gd name="adj3" fmla="val 16667"/>
            </a:avLst>
          </a:prstGeom>
          <a:solidFill>
            <a:srgbClr val="ffffff"/>
          </a:solidFill>
          <a:ln>
            <a:solidFill>
              <a:srgbClr val="ffab40"/>
            </a:solidFill>
            <a:round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Unidade de trabalho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591" name="Chave Direita 6"/>
          <p:cNvSpPr/>
          <p:nvPr/>
        </p:nvSpPr>
        <p:spPr>
          <a:xfrm>
            <a:off x="7362720" y="712800"/>
            <a:ext cx="646560" cy="1929960"/>
          </a:xfrm>
          <a:prstGeom prst="rightBrace">
            <a:avLst>
              <a:gd name="adj1" fmla="val 8333"/>
              <a:gd name="adj2" fmla="val 50000"/>
            </a:avLst>
          </a:prstGeom>
          <a:noFill/>
          <a:ln w="28575">
            <a:solidFill>
              <a:srgbClr val="3c81f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92" name="Retângulo: Cantos Arredondados 7"/>
          <p:cNvSpPr/>
          <p:nvPr/>
        </p:nvSpPr>
        <p:spPr>
          <a:xfrm rot="16200000">
            <a:off x="7454880" y="1443600"/>
            <a:ext cx="1929960" cy="474120"/>
          </a:xfrm>
          <a:prstGeom prst="roundRect">
            <a:avLst>
              <a:gd name="adj" fmla="val 16667"/>
            </a:avLst>
          </a:prstGeom>
          <a:solidFill>
            <a:srgbClr val="4285f4"/>
          </a:solidFill>
          <a:ln>
            <a:solidFill>
              <a:srgbClr val="3062b4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2000" spc="-1" strike="noStrike">
                <a:solidFill>
                  <a:srgbClr val="ffffff"/>
                </a:solidFill>
                <a:latin typeface="Calibri"/>
                <a:ea typeface="Calibri"/>
              </a:rPr>
              <a:t>Processo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593" name="Retângulo: Cantos Diagonais Arredondados 5"/>
          <p:cNvSpPr/>
          <p:nvPr/>
        </p:nvSpPr>
        <p:spPr>
          <a:xfrm>
            <a:off x="569880" y="3411360"/>
            <a:ext cx="3320640" cy="63576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fffff"/>
          </a:solidFill>
          <a:ln>
            <a:solidFill>
              <a:srgbClr val="212121"/>
            </a:solidFill>
            <a:rou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Execução sem interferência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594" name="Seta: para a Esquerda 10"/>
          <p:cNvSpPr/>
          <p:nvPr/>
        </p:nvSpPr>
        <p:spPr>
          <a:xfrm>
            <a:off x="3613680" y="3564000"/>
            <a:ext cx="786960" cy="32328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212121"/>
          </a:solidFill>
          <a:ln>
            <a:solidFill>
              <a:srgbClr val="ffffff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/>
        </p:style>
      </p:sp>
      <p:sp>
        <p:nvSpPr>
          <p:cNvPr id="595" name="Retângulo: Cantos Arredondados 11"/>
          <p:cNvSpPr/>
          <p:nvPr/>
        </p:nvSpPr>
        <p:spPr>
          <a:xfrm>
            <a:off x="4608000" y="3438000"/>
            <a:ext cx="2156400" cy="571320"/>
          </a:xfrm>
          <a:prstGeom prst="roundRect">
            <a:avLst>
              <a:gd name="adj" fmla="val 16667"/>
            </a:avLst>
          </a:prstGeom>
          <a:solidFill>
            <a:srgbClr val="212121"/>
          </a:solidFill>
          <a:ln>
            <a:solidFill>
              <a:srgbClr val="ffffff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ffffff"/>
                </a:solidFill>
                <a:latin typeface="Arial"/>
                <a:ea typeface="Arial"/>
              </a:rPr>
              <a:t>Isolamento</a:t>
            </a:r>
            <a:endParaRPr b="0" lang="pt-BR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232;g116d3f5ae16_1_0"/>
          <p:cNvSpPr/>
          <p:nvPr/>
        </p:nvSpPr>
        <p:spPr>
          <a:xfrm>
            <a:off x="565560" y="63648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5000"/>
              </a:lnSpc>
              <a:buNone/>
            </a:pPr>
            <a:r>
              <a:rPr b="1" lang="en-US" sz="4000" spc="-1" strike="noStrike">
                <a:solidFill>
                  <a:srgbClr val="ea4e60"/>
                </a:solidFill>
                <a:latin typeface="Century Gothic"/>
                <a:ea typeface="Century Gothic"/>
              </a:rPr>
              <a:t>OLTP</a:t>
            </a:r>
            <a:endParaRPr b="0" lang="pt-BR" sz="4000" spc="-1" strike="noStrike">
              <a:latin typeface="Arial"/>
            </a:endParaRPr>
          </a:p>
        </p:txBody>
      </p:sp>
      <p:sp>
        <p:nvSpPr>
          <p:cNvPr id="597" name="PlaceHolder 1"/>
          <p:cNvSpPr>
            <a:spLocks noGrp="1"/>
          </p:cNvSpPr>
          <p:nvPr>
            <p:ph type="sldNum" idx="48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EEEE8AED-43EA-476F-9129-527E13AA5F37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sp>
        <p:nvSpPr>
          <p:cNvPr id="598" name="Google Shape;231;g116d3f5ae16_1_0"/>
          <p:cNvSpPr/>
          <p:nvPr/>
        </p:nvSpPr>
        <p:spPr>
          <a:xfrm>
            <a:off x="565560" y="1481040"/>
            <a:ext cx="5815080" cy="3083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marL="343080" indent="-343080" algn="just">
              <a:lnSpc>
                <a:spcPct val="114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40a24"/>
                </a:solidFill>
                <a:latin typeface="Calibri"/>
                <a:ea typeface="Calibri"/>
              </a:rPr>
              <a:t>App multiuser</a:t>
            </a:r>
            <a:endParaRPr b="0" lang="pt-BR" sz="2400" spc="-1" strike="noStrike">
              <a:latin typeface="Arial"/>
            </a:endParaRPr>
          </a:p>
          <a:p>
            <a:pPr marL="343080" indent="-343080" algn="just">
              <a:lnSpc>
                <a:spcPct val="114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40a24"/>
                </a:solidFill>
                <a:latin typeface="Calibri"/>
                <a:ea typeface="Calibri"/>
              </a:rPr>
              <a:t>Gerenciador: transações concorrentes</a:t>
            </a:r>
            <a:endParaRPr b="0" lang="pt-BR" sz="2400" spc="-1" strike="noStrike">
              <a:latin typeface="Arial"/>
            </a:endParaRPr>
          </a:p>
          <a:p>
            <a:pPr algn="just">
              <a:lnSpc>
                <a:spcPct val="114000"/>
              </a:lnSpc>
              <a:spcBef>
                <a:spcPts val="1001"/>
              </a:spcBef>
              <a:buNone/>
            </a:pPr>
            <a:endParaRPr b="0" lang="pt-BR" sz="2400" spc="-1" strike="noStrike">
              <a:latin typeface="Arial"/>
            </a:endParaRPr>
          </a:p>
          <a:p>
            <a:pPr algn="just">
              <a:lnSpc>
                <a:spcPct val="114000"/>
              </a:lnSpc>
              <a:spcBef>
                <a:spcPts val="1001"/>
              </a:spcBef>
              <a:buNone/>
            </a:pPr>
            <a:endParaRPr b="0" lang="pt-BR" sz="2400" spc="-1" strike="noStrike">
              <a:latin typeface="Arial"/>
            </a:endParaRPr>
          </a:p>
        </p:txBody>
      </p:sp>
      <p:sp>
        <p:nvSpPr>
          <p:cNvPr id="599" name="Retângulo: Cantos Arredondados 4"/>
          <p:cNvSpPr/>
          <p:nvPr/>
        </p:nvSpPr>
        <p:spPr>
          <a:xfrm>
            <a:off x="569520" y="4389840"/>
            <a:ext cx="8011080" cy="486360"/>
          </a:xfrm>
          <a:prstGeom prst="roundRect">
            <a:avLst>
              <a:gd name="adj" fmla="val 16667"/>
            </a:avLst>
          </a:prstGeom>
          <a:solidFill>
            <a:schemeClr val="bg1">
              <a:lumMod val="75000"/>
            </a:schemeClr>
          </a:solidFill>
          <a:ln>
            <a:solidFill>
              <a:srgbClr val="ffffff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2000" spc="-1" strike="noStrike">
                <a:solidFill>
                  <a:srgbClr val="ffffff"/>
                </a:solidFill>
                <a:latin typeface="Calibri"/>
                <a:ea typeface="Arial"/>
              </a:rPr>
              <a:t>Online Transaction Processing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600" name="Balão de Fala: Retângulo com Cantos Arredondados 2"/>
          <p:cNvSpPr/>
          <p:nvPr/>
        </p:nvSpPr>
        <p:spPr>
          <a:xfrm>
            <a:off x="2813040" y="1831680"/>
            <a:ext cx="2909880" cy="613440"/>
          </a:xfrm>
          <a:prstGeom prst="wedgeRoundRectCallout">
            <a:avLst>
              <a:gd name="adj1" fmla="val -20833"/>
              <a:gd name="adj2" fmla="val 62500"/>
              <a:gd name="adj3" fmla="val 16667"/>
            </a:avLst>
          </a:prstGeom>
          <a:solidFill>
            <a:srgbClr val="ffffff"/>
          </a:solidFill>
          <a:ln>
            <a:solidFill>
              <a:srgbClr val="ffab40"/>
            </a:solidFill>
            <a:round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Acessos ao SGBD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601" name="Balão de Fala: Retângulo com Cantos Arredondados 8"/>
          <p:cNvSpPr/>
          <p:nvPr/>
        </p:nvSpPr>
        <p:spPr>
          <a:xfrm>
            <a:off x="3479760" y="1323360"/>
            <a:ext cx="2909880" cy="613440"/>
          </a:xfrm>
          <a:prstGeom prst="wedgeRoundRectCallout">
            <a:avLst>
              <a:gd name="adj1" fmla="val -20833"/>
              <a:gd name="adj2" fmla="val 62500"/>
              <a:gd name="adj3" fmla="val 16667"/>
            </a:avLst>
          </a:prstGeom>
          <a:solidFill>
            <a:srgbClr val="ffffff"/>
          </a:solidFill>
          <a:ln>
            <a:solidFill>
              <a:srgbClr val="ffab40"/>
            </a:solidFill>
            <a:round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Cálculo lógico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602" name="Balão de Fala: Retângulo com Cantos Arredondados 9"/>
          <p:cNvSpPr/>
          <p:nvPr/>
        </p:nvSpPr>
        <p:spPr>
          <a:xfrm>
            <a:off x="4273560" y="666720"/>
            <a:ext cx="2909880" cy="613440"/>
          </a:xfrm>
          <a:prstGeom prst="wedgeRoundRectCallout">
            <a:avLst>
              <a:gd name="adj1" fmla="val -20833"/>
              <a:gd name="adj2" fmla="val 62500"/>
              <a:gd name="adj3" fmla="val 16667"/>
            </a:avLst>
          </a:prstGeom>
          <a:solidFill>
            <a:srgbClr val="ffffff"/>
          </a:solidFill>
          <a:ln>
            <a:solidFill>
              <a:srgbClr val="ffab40"/>
            </a:solidFill>
            <a:round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Unidade de trabalho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603" name="Chave Direita 6"/>
          <p:cNvSpPr/>
          <p:nvPr/>
        </p:nvSpPr>
        <p:spPr>
          <a:xfrm>
            <a:off x="7362720" y="712800"/>
            <a:ext cx="646560" cy="1929960"/>
          </a:xfrm>
          <a:prstGeom prst="rightBrace">
            <a:avLst>
              <a:gd name="adj1" fmla="val 8333"/>
              <a:gd name="adj2" fmla="val 50000"/>
            </a:avLst>
          </a:prstGeom>
          <a:noFill/>
          <a:ln w="28575">
            <a:solidFill>
              <a:srgbClr val="3c81f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04" name="Retângulo: Cantos Arredondados 7"/>
          <p:cNvSpPr/>
          <p:nvPr/>
        </p:nvSpPr>
        <p:spPr>
          <a:xfrm rot="16200000">
            <a:off x="7454880" y="1443600"/>
            <a:ext cx="1929960" cy="474120"/>
          </a:xfrm>
          <a:prstGeom prst="roundRect">
            <a:avLst>
              <a:gd name="adj" fmla="val 16667"/>
            </a:avLst>
          </a:prstGeom>
          <a:solidFill>
            <a:srgbClr val="4285f4"/>
          </a:solidFill>
          <a:ln>
            <a:solidFill>
              <a:srgbClr val="3062b4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2000" spc="-1" strike="noStrike">
                <a:solidFill>
                  <a:srgbClr val="ffffff"/>
                </a:solidFill>
                <a:latin typeface="Calibri"/>
                <a:ea typeface="Calibri"/>
              </a:rPr>
              <a:t>Processo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605" name="Retângulo: Cantos Diagonais Arredondados 5"/>
          <p:cNvSpPr/>
          <p:nvPr/>
        </p:nvSpPr>
        <p:spPr>
          <a:xfrm>
            <a:off x="569880" y="3411360"/>
            <a:ext cx="3320640" cy="63576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fffff"/>
          </a:solidFill>
          <a:ln>
            <a:solidFill>
              <a:srgbClr val="212121"/>
            </a:solidFill>
            <a:rou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Execução sem interferência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606" name="Seta: para a Esquerda 10"/>
          <p:cNvSpPr/>
          <p:nvPr/>
        </p:nvSpPr>
        <p:spPr>
          <a:xfrm>
            <a:off x="3613680" y="3564000"/>
            <a:ext cx="786960" cy="32328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ea4e60"/>
          </a:solidFill>
          <a:ln>
            <a:solidFill>
              <a:srgbClr val="ffffff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/>
        </p:style>
      </p:sp>
      <p:sp>
        <p:nvSpPr>
          <p:cNvPr id="607" name="Retângulo: Cantos Arredondados 11"/>
          <p:cNvSpPr/>
          <p:nvPr/>
        </p:nvSpPr>
        <p:spPr>
          <a:xfrm>
            <a:off x="4608000" y="3438000"/>
            <a:ext cx="2156400" cy="571320"/>
          </a:xfrm>
          <a:prstGeom prst="roundRect">
            <a:avLst>
              <a:gd name="adj" fmla="val 16667"/>
            </a:avLst>
          </a:prstGeom>
          <a:solidFill>
            <a:srgbClr val="ea4e60"/>
          </a:solidFill>
          <a:ln>
            <a:solidFill>
              <a:srgbClr val="ffffff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ffffff"/>
                </a:solidFill>
                <a:latin typeface="Arial"/>
                <a:ea typeface="Arial"/>
              </a:rPr>
              <a:t>Atomicidade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608" name="CaixaDeTexto 3"/>
          <p:cNvSpPr/>
          <p:nvPr/>
        </p:nvSpPr>
        <p:spPr>
          <a:xfrm>
            <a:off x="6866640" y="3561480"/>
            <a:ext cx="1632240" cy="45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pt-BR" sz="2400" spc="-1" strike="noStrike">
                <a:solidFill>
                  <a:srgbClr val="000000"/>
                </a:solidFill>
                <a:latin typeface="Calibri"/>
                <a:ea typeface="Calibri"/>
              </a:rPr>
              <a:t>8 ou 80!</a:t>
            </a:r>
            <a:endParaRPr b="0" lang="pt-BR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PlaceHolder 1"/>
          <p:cNvSpPr>
            <a:spLocks noGrp="1"/>
          </p:cNvSpPr>
          <p:nvPr>
            <p:ph type="sldNum" idx="49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299B6D35-D427-4B8C-926E-7A91F98A8619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sp>
        <p:nvSpPr>
          <p:cNvPr id="610" name="Google Shape;232;g116d3f5ae16_1_0"/>
          <p:cNvSpPr/>
          <p:nvPr/>
        </p:nvSpPr>
        <p:spPr>
          <a:xfrm>
            <a:off x="565560" y="63648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5000"/>
              </a:lnSpc>
              <a:buNone/>
            </a:pPr>
            <a:r>
              <a:rPr b="1" lang="en-US" sz="4000" spc="-1" strike="noStrike">
                <a:solidFill>
                  <a:srgbClr val="ea4e60"/>
                </a:solidFill>
                <a:latin typeface="Century Gothic"/>
                <a:ea typeface="Century Gothic"/>
              </a:rPr>
              <a:t>OLTP</a:t>
            </a:r>
            <a:endParaRPr b="0" lang="pt-BR" sz="4000" spc="-1" strike="noStrike">
              <a:latin typeface="Arial"/>
            </a:endParaRPr>
          </a:p>
        </p:txBody>
      </p:sp>
      <p:pic>
        <p:nvPicPr>
          <p:cNvPr id="611" name="Imagem 5" descr="Fundo preto com letras brancas&#10;&#10;Descrição gerada automaticamente"/>
          <p:cNvPicPr/>
          <p:nvPr/>
        </p:nvPicPr>
        <p:blipFill>
          <a:blip r:embed="rId1"/>
          <a:stretch/>
        </p:blipFill>
        <p:spPr>
          <a:xfrm>
            <a:off x="-45360" y="2569680"/>
            <a:ext cx="2570400" cy="2570400"/>
          </a:xfrm>
          <a:prstGeom prst="rect">
            <a:avLst/>
          </a:prstGeom>
          <a:ln w="0">
            <a:noFill/>
          </a:ln>
        </p:spPr>
      </p:pic>
      <p:sp>
        <p:nvSpPr>
          <p:cNvPr id="612" name="Retângulo: Cantos Arredondados 1"/>
          <p:cNvSpPr/>
          <p:nvPr/>
        </p:nvSpPr>
        <p:spPr>
          <a:xfrm>
            <a:off x="5257800" y="1413720"/>
            <a:ext cx="3525840" cy="65736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ffab40"/>
            </a:solidFill>
            <a:round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2400" spc="-1" strike="noStrike">
                <a:solidFill>
                  <a:srgbClr val="000000"/>
                </a:solidFill>
                <a:latin typeface="Calibri"/>
                <a:ea typeface="Arial"/>
              </a:rPr>
              <a:t>Operacional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613" name="Retângulo: Cantos Arredondados 7"/>
          <p:cNvSpPr/>
          <p:nvPr/>
        </p:nvSpPr>
        <p:spPr>
          <a:xfrm>
            <a:off x="4104000" y="2308680"/>
            <a:ext cx="3525840" cy="65736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4285f4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2400" spc="-1" strike="noStrike">
                <a:solidFill>
                  <a:srgbClr val="000000"/>
                </a:solidFill>
                <a:latin typeface="Calibri"/>
                <a:ea typeface="Arial"/>
              </a:rPr>
              <a:t>Processamento de dados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614" name="Retângulo: Cantos Arredondados 9"/>
          <p:cNvSpPr/>
          <p:nvPr/>
        </p:nvSpPr>
        <p:spPr>
          <a:xfrm>
            <a:off x="2874600" y="3203640"/>
            <a:ext cx="3525840" cy="65736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000000"/>
            </a:solidFill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2400" spc="-1" strike="noStrike">
                <a:solidFill>
                  <a:srgbClr val="000000"/>
                </a:solidFill>
                <a:latin typeface="Calibri"/>
                <a:ea typeface="Arial"/>
              </a:rPr>
              <a:t>Processamento de dados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615" name="Retângulo: Cantos Arredondados 10"/>
          <p:cNvSpPr/>
          <p:nvPr/>
        </p:nvSpPr>
        <p:spPr>
          <a:xfrm>
            <a:off x="2443320" y="4174200"/>
            <a:ext cx="6221520" cy="657360"/>
          </a:xfrm>
          <a:prstGeom prst="roundRect">
            <a:avLst>
              <a:gd name="adj" fmla="val 16667"/>
            </a:avLst>
          </a:prstGeom>
          <a:solidFill>
            <a:srgbClr val="78909c"/>
          </a:solidFill>
          <a:ln>
            <a:solidFill>
              <a:srgbClr val="ffffff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2400" spc="-1" strike="noStrike">
                <a:solidFill>
                  <a:srgbClr val="ffffff"/>
                </a:solidFill>
                <a:latin typeface="Calibri"/>
                <a:ea typeface="Arial"/>
              </a:rPr>
              <a:t>Transaction-driven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616" name="Balão de Pensamento: Nuvem 5"/>
          <p:cNvSpPr/>
          <p:nvPr/>
        </p:nvSpPr>
        <p:spPr>
          <a:xfrm>
            <a:off x="459360" y="1413720"/>
            <a:ext cx="2300040" cy="1153440"/>
          </a:xfrm>
          <a:prstGeom prst="cloudCallout">
            <a:avLst>
              <a:gd name="adj1" fmla="val -20833"/>
              <a:gd name="adj2" fmla="val 62500"/>
            </a:avLst>
          </a:prstGeom>
          <a:solidFill>
            <a:srgbClr val="ffffff"/>
          </a:solidFill>
          <a:ln>
            <a:solidFill>
              <a:srgbClr val="000000"/>
            </a:solidFill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2000" spc="-1" strike="noStrike">
                <a:solidFill>
                  <a:srgbClr val="000000"/>
                </a:solidFill>
                <a:latin typeface="Calibri"/>
                <a:ea typeface="Arial"/>
              </a:rPr>
              <a:t>Qual contexto?</a:t>
            </a:r>
            <a:endParaRPr b="0" lang="pt-BR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PlaceHolder 1"/>
          <p:cNvSpPr>
            <a:spLocks noGrp="1"/>
          </p:cNvSpPr>
          <p:nvPr>
            <p:ph type="sldNum" idx="50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79572BCB-6281-4BAD-940B-48E5FAC3B93F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sp>
        <p:nvSpPr>
          <p:cNvPr id="618" name="Google Shape;232;g116d3f5ae16_1_0"/>
          <p:cNvSpPr/>
          <p:nvPr/>
        </p:nvSpPr>
        <p:spPr>
          <a:xfrm>
            <a:off x="565560" y="63648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5000"/>
              </a:lnSpc>
              <a:buNone/>
            </a:pPr>
            <a:r>
              <a:rPr b="1" lang="en-US" sz="4000" spc="-1" strike="noStrike">
                <a:solidFill>
                  <a:srgbClr val="ea4e60"/>
                </a:solidFill>
                <a:latin typeface="Century Gothic"/>
                <a:ea typeface="Century Gothic"/>
              </a:rPr>
              <a:t>OLTP</a:t>
            </a:r>
            <a:endParaRPr b="0" lang="pt-BR" sz="4000" spc="-1" strike="noStrike">
              <a:latin typeface="Arial"/>
            </a:endParaRPr>
          </a:p>
        </p:txBody>
      </p:sp>
      <p:pic>
        <p:nvPicPr>
          <p:cNvPr id="619" name="Imagem 5" descr="Fundo preto com letras brancas&#10;&#10;Descrição gerada automaticamente"/>
          <p:cNvPicPr/>
          <p:nvPr/>
        </p:nvPicPr>
        <p:blipFill>
          <a:blip r:embed="rId1"/>
          <a:stretch/>
        </p:blipFill>
        <p:spPr>
          <a:xfrm>
            <a:off x="-45360" y="2569680"/>
            <a:ext cx="2570400" cy="2570400"/>
          </a:xfrm>
          <a:prstGeom prst="rect">
            <a:avLst/>
          </a:prstGeom>
          <a:ln w="0">
            <a:noFill/>
          </a:ln>
        </p:spPr>
      </p:pic>
      <p:sp>
        <p:nvSpPr>
          <p:cNvPr id="620" name="Balão de Pensamento: Nuvem 8"/>
          <p:cNvSpPr/>
          <p:nvPr/>
        </p:nvSpPr>
        <p:spPr>
          <a:xfrm>
            <a:off x="459360" y="1413720"/>
            <a:ext cx="2300040" cy="1153440"/>
          </a:xfrm>
          <a:prstGeom prst="cloudCallout">
            <a:avLst>
              <a:gd name="adj1" fmla="val -20833"/>
              <a:gd name="adj2" fmla="val 62500"/>
            </a:avLst>
          </a:prstGeom>
          <a:solidFill>
            <a:srgbClr val="ffffff"/>
          </a:solidFill>
          <a:ln>
            <a:solidFill>
              <a:srgbClr val="000000"/>
            </a:solidFill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2000" spc="-1" strike="noStrike">
                <a:solidFill>
                  <a:srgbClr val="000000"/>
                </a:solidFill>
                <a:latin typeface="Calibri"/>
                <a:ea typeface="Arial"/>
              </a:rPr>
              <a:t>Aplicação além de DB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621" name="Retângulo: Cantos Arredondados 3"/>
          <p:cNvSpPr/>
          <p:nvPr/>
        </p:nvSpPr>
        <p:spPr>
          <a:xfrm>
            <a:off x="2940120" y="1945080"/>
            <a:ext cx="1375560" cy="550080"/>
          </a:xfrm>
          <a:prstGeom prst="roundRect">
            <a:avLst>
              <a:gd name="adj" fmla="val 16667"/>
            </a:avLst>
          </a:prstGeom>
          <a:solidFill>
            <a:srgbClr val="ea4e60"/>
          </a:solidFill>
          <a:ln>
            <a:solidFill>
              <a:srgbClr val="ffffff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ffffff"/>
                </a:solidFill>
                <a:latin typeface="Arial"/>
                <a:ea typeface="Arial"/>
              </a:rPr>
              <a:t>OLTP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622" name="Retângulo: Cantos Arredondados 11"/>
          <p:cNvSpPr/>
          <p:nvPr/>
        </p:nvSpPr>
        <p:spPr>
          <a:xfrm>
            <a:off x="7099200" y="1945080"/>
            <a:ext cx="1375560" cy="550080"/>
          </a:xfrm>
          <a:prstGeom prst="roundRect">
            <a:avLst>
              <a:gd name="adj" fmla="val 16667"/>
            </a:avLst>
          </a:prstGeom>
          <a:solidFill>
            <a:srgbClr val="78909c"/>
          </a:solidFill>
          <a:ln>
            <a:solidFill>
              <a:srgbClr val="ffffff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ffffff"/>
                </a:solidFill>
                <a:latin typeface="Arial"/>
                <a:ea typeface="Arial"/>
              </a:rPr>
              <a:t>OLAP</a:t>
            </a:r>
            <a:endParaRPr b="0" lang="pt-BR" sz="1400" spc="-1" strike="noStrike">
              <a:latin typeface="Arial"/>
            </a:endParaRPr>
          </a:p>
        </p:txBody>
      </p:sp>
      <p:pic>
        <p:nvPicPr>
          <p:cNvPr id="623" name="Imagem 12" descr="Uma imagem contendo Forma&#10;&#10;Descrição gerada automaticamente"/>
          <p:cNvPicPr/>
          <p:nvPr/>
        </p:nvPicPr>
        <p:blipFill>
          <a:blip r:embed="rId2"/>
          <a:stretch/>
        </p:blipFill>
        <p:spPr>
          <a:xfrm>
            <a:off x="6586920" y="636480"/>
            <a:ext cx="2054880" cy="1076040"/>
          </a:xfrm>
          <a:prstGeom prst="rect">
            <a:avLst/>
          </a:prstGeom>
          <a:ln w="0">
            <a:noFill/>
          </a:ln>
        </p:spPr>
      </p:pic>
      <p:sp>
        <p:nvSpPr>
          <p:cNvPr id="624" name="Retângulo: Cantos Arredondados 12"/>
          <p:cNvSpPr/>
          <p:nvPr/>
        </p:nvSpPr>
        <p:spPr>
          <a:xfrm>
            <a:off x="2940120" y="2664720"/>
            <a:ext cx="1375560" cy="143892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ea4e60"/>
            </a:solidFill>
            <a:rou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Ambiente Operacional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625" name="Retângulo: Cantos Arredondados 13"/>
          <p:cNvSpPr/>
          <p:nvPr/>
        </p:nvSpPr>
        <p:spPr>
          <a:xfrm>
            <a:off x="7099200" y="2664720"/>
            <a:ext cx="1375560" cy="143892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78909c"/>
            </a:solidFill>
            <a:rou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Ambiente informativo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626" name="Seta: para a Direita 14"/>
          <p:cNvSpPr/>
          <p:nvPr/>
        </p:nvSpPr>
        <p:spPr>
          <a:xfrm>
            <a:off x="4580280" y="2763360"/>
            <a:ext cx="2264400" cy="48636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ea4e60"/>
          </a:solidFill>
          <a:ln>
            <a:solidFill>
              <a:srgbClr val="ffffff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ffffff"/>
                </a:solidFill>
                <a:latin typeface="Arial"/>
                <a:ea typeface="Arial"/>
              </a:rPr>
              <a:t>ELT Process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627" name="Seta: para a Direita 15"/>
          <p:cNvSpPr/>
          <p:nvPr/>
        </p:nvSpPr>
        <p:spPr>
          <a:xfrm rot="10800000">
            <a:off x="4527720" y="3451680"/>
            <a:ext cx="2264400" cy="48636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2060"/>
          </a:solidFill>
          <a:ln>
            <a:solidFill>
              <a:srgbClr val="ffffff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/>
        </p:style>
      </p:sp>
      <p:sp>
        <p:nvSpPr>
          <p:cNvPr id="628" name="Texto Explicativo: Seta para Cima 16"/>
          <p:cNvSpPr/>
          <p:nvPr/>
        </p:nvSpPr>
        <p:spPr>
          <a:xfrm>
            <a:off x="4310640" y="4056480"/>
            <a:ext cx="2856960" cy="698040"/>
          </a:xfrm>
          <a:prstGeom prst="upArrowCallout">
            <a:avLst>
              <a:gd name="adj1" fmla="val 25000"/>
              <a:gd name="adj2" fmla="val 25000"/>
              <a:gd name="adj3" fmla="val 25000"/>
              <a:gd name="adj4" fmla="val 64977"/>
            </a:avLst>
          </a:prstGeom>
          <a:solidFill>
            <a:schemeClr val="bg1">
              <a:lumMod val="75000"/>
            </a:schemeClr>
          </a:solidFill>
          <a:ln>
            <a:solidFill>
              <a:srgbClr val="ffffff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ffffff"/>
                </a:solidFill>
                <a:latin typeface="Arial"/>
                <a:ea typeface="Arial"/>
              </a:rPr>
              <a:t>Data mining, Análises e decisão</a:t>
            </a:r>
            <a:endParaRPr b="0" lang="pt-BR" sz="1400" spc="-1" strike="noStrike">
              <a:latin typeface="Arial"/>
            </a:endParaRPr>
          </a:p>
        </p:txBody>
      </p:sp>
      <p:pic>
        <p:nvPicPr>
          <p:cNvPr id="629" name="Imagem 18" descr="Ícone&#10;&#10;Descrição gerada automaticamente"/>
          <p:cNvPicPr/>
          <p:nvPr/>
        </p:nvPicPr>
        <p:blipFill>
          <a:blip r:embed="rId3"/>
          <a:stretch/>
        </p:blipFill>
        <p:spPr>
          <a:xfrm>
            <a:off x="7719480" y="3906360"/>
            <a:ext cx="1494000" cy="844200"/>
          </a:xfrm>
          <a:prstGeom prst="rect">
            <a:avLst/>
          </a:prstGeom>
          <a:ln w="0">
            <a:noFill/>
          </a:ln>
        </p:spPr>
      </p:pic>
      <p:pic>
        <p:nvPicPr>
          <p:cNvPr id="630" name="Imagem 2" descr="Tela de computador com ícones coloridos&#10;&#10;Descrição gerada automaticamente"/>
          <p:cNvPicPr/>
          <p:nvPr/>
        </p:nvPicPr>
        <p:blipFill>
          <a:blip r:embed="rId4"/>
          <a:stretch/>
        </p:blipFill>
        <p:spPr>
          <a:xfrm>
            <a:off x="2521800" y="3777840"/>
            <a:ext cx="1371960" cy="81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PlaceHolder 1"/>
          <p:cNvSpPr>
            <a:spLocks noGrp="1"/>
          </p:cNvSpPr>
          <p:nvPr>
            <p:ph type="sldNum" idx="51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8E7B8F72-3850-4212-8D6A-0EA2EC7F2FC6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sp>
        <p:nvSpPr>
          <p:cNvPr id="632" name="Google Shape;232;g116d3f5ae16_1_0"/>
          <p:cNvSpPr/>
          <p:nvPr/>
        </p:nvSpPr>
        <p:spPr>
          <a:xfrm>
            <a:off x="565560" y="63648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5000"/>
              </a:lnSpc>
              <a:buNone/>
            </a:pPr>
            <a:r>
              <a:rPr b="1" lang="en-US" sz="4000" spc="-1" strike="noStrike">
                <a:solidFill>
                  <a:srgbClr val="ea4e60"/>
                </a:solidFill>
                <a:latin typeface="Century Gothic"/>
                <a:ea typeface="Century Gothic"/>
              </a:rPr>
              <a:t>OLTP</a:t>
            </a:r>
            <a:endParaRPr b="0" lang="pt-BR" sz="4000" spc="-1" strike="noStrike">
              <a:latin typeface="Arial"/>
            </a:endParaRPr>
          </a:p>
        </p:txBody>
      </p:sp>
      <p:pic>
        <p:nvPicPr>
          <p:cNvPr id="633" name="Imagem 5" descr="Fundo preto com letras brancas&#10;&#10;Descrição gerada automaticamente"/>
          <p:cNvPicPr/>
          <p:nvPr/>
        </p:nvPicPr>
        <p:blipFill>
          <a:blip r:embed="rId1"/>
          <a:stretch/>
        </p:blipFill>
        <p:spPr>
          <a:xfrm>
            <a:off x="-45360" y="2569680"/>
            <a:ext cx="2570400" cy="2570400"/>
          </a:xfrm>
          <a:prstGeom prst="rect">
            <a:avLst/>
          </a:prstGeom>
          <a:ln w="0">
            <a:noFill/>
          </a:ln>
        </p:spPr>
      </p:pic>
      <p:sp>
        <p:nvSpPr>
          <p:cNvPr id="634" name="Balão de Pensamento: Nuvem 8"/>
          <p:cNvSpPr/>
          <p:nvPr/>
        </p:nvSpPr>
        <p:spPr>
          <a:xfrm>
            <a:off x="459360" y="1413720"/>
            <a:ext cx="2300040" cy="1153440"/>
          </a:xfrm>
          <a:prstGeom prst="cloudCallout">
            <a:avLst>
              <a:gd name="adj1" fmla="val -20833"/>
              <a:gd name="adj2" fmla="val 62500"/>
            </a:avLst>
          </a:prstGeom>
          <a:solidFill>
            <a:srgbClr val="ffffff"/>
          </a:solidFill>
          <a:ln>
            <a:solidFill>
              <a:srgbClr val="000000"/>
            </a:solidFill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2000" spc="-1" strike="noStrike">
                <a:solidFill>
                  <a:srgbClr val="000000"/>
                </a:solidFill>
                <a:latin typeface="Calibri"/>
                <a:ea typeface="Arial"/>
              </a:rPr>
              <a:t>Aplicação além de DB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635" name="Retângulo: Cantos Arredondados 3"/>
          <p:cNvSpPr/>
          <p:nvPr/>
        </p:nvSpPr>
        <p:spPr>
          <a:xfrm>
            <a:off x="2940120" y="1945080"/>
            <a:ext cx="1375560" cy="550080"/>
          </a:xfrm>
          <a:prstGeom prst="roundRect">
            <a:avLst>
              <a:gd name="adj" fmla="val 16667"/>
            </a:avLst>
          </a:prstGeom>
          <a:solidFill>
            <a:srgbClr val="ea4e60"/>
          </a:solidFill>
          <a:ln>
            <a:solidFill>
              <a:srgbClr val="ffffff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ffffff"/>
                </a:solidFill>
                <a:latin typeface="Arial"/>
                <a:ea typeface="Arial"/>
              </a:rPr>
              <a:t>OLTP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636" name="Retângulo: Cantos Arredondados 11"/>
          <p:cNvSpPr/>
          <p:nvPr/>
        </p:nvSpPr>
        <p:spPr>
          <a:xfrm>
            <a:off x="7099200" y="1945080"/>
            <a:ext cx="1375560" cy="550080"/>
          </a:xfrm>
          <a:prstGeom prst="roundRect">
            <a:avLst>
              <a:gd name="adj" fmla="val 16667"/>
            </a:avLst>
          </a:prstGeom>
          <a:solidFill>
            <a:srgbClr val="78909c"/>
          </a:solidFill>
          <a:ln>
            <a:solidFill>
              <a:srgbClr val="ffffff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ffffff"/>
                </a:solidFill>
                <a:latin typeface="Arial"/>
                <a:ea typeface="Arial"/>
              </a:rPr>
              <a:t>OLAP</a:t>
            </a:r>
            <a:endParaRPr b="0" lang="pt-BR" sz="1400" spc="-1" strike="noStrike">
              <a:latin typeface="Arial"/>
            </a:endParaRPr>
          </a:p>
        </p:txBody>
      </p:sp>
      <p:pic>
        <p:nvPicPr>
          <p:cNvPr id="637" name="Imagem 12" descr="Uma imagem contendo Forma&#10;&#10;Descrição gerada automaticamente"/>
          <p:cNvPicPr/>
          <p:nvPr/>
        </p:nvPicPr>
        <p:blipFill>
          <a:blip r:embed="rId2"/>
          <a:stretch/>
        </p:blipFill>
        <p:spPr>
          <a:xfrm>
            <a:off x="6586920" y="636480"/>
            <a:ext cx="2054880" cy="1076040"/>
          </a:xfrm>
          <a:prstGeom prst="rect">
            <a:avLst/>
          </a:prstGeom>
          <a:ln w="0">
            <a:noFill/>
          </a:ln>
        </p:spPr>
      </p:pic>
      <p:sp>
        <p:nvSpPr>
          <p:cNvPr id="638" name="Retângulo: Cantos Arredondados 12"/>
          <p:cNvSpPr/>
          <p:nvPr/>
        </p:nvSpPr>
        <p:spPr>
          <a:xfrm>
            <a:off x="2940120" y="2664720"/>
            <a:ext cx="1375560" cy="143892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ea4e60"/>
            </a:solidFill>
            <a:rou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Ambiente Operacional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639" name="Retângulo: Cantos Arredondados 13"/>
          <p:cNvSpPr/>
          <p:nvPr/>
        </p:nvSpPr>
        <p:spPr>
          <a:xfrm>
            <a:off x="7099200" y="2664720"/>
            <a:ext cx="1375560" cy="143892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78909c"/>
            </a:solidFill>
            <a:rou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Ambiente informativo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640" name="Seta: para a Direita 14"/>
          <p:cNvSpPr/>
          <p:nvPr/>
        </p:nvSpPr>
        <p:spPr>
          <a:xfrm>
            <a:off x="4580280" y="2763360"/>
            <a:ext cx="2264400" cy="48636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ea4e60"/>
          </a:solidFill>
          <a:ln>
            <a:solidFill>
              <a:srgbClr val="ffffff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ffffff"/>
                </a:solidFill>
                <a:latin typeface="Arial"/>
                <a:ea typeface="Arial"/>
              </a:rPr>
              <a:t>ELT Process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641" name="Seta: para a Direita 15"/>
          <p:cNvSpPr/>
          <p:nvPr/>
        </p:nvSpPr>
        <p:spPr>
          <a:xfrm rot="10800000">
            <a:off x="4527720" y="3451680"/>
            <a:ext cx="2264400" cy="48636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2060"/>
          </a:solidFill>
          <a:ln>
            <a:solidFill>
              <a:srgbClr val="ffffff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/>
        </p:style>
      </p:sp>
      <p:sp>
        <p:nvSpPr>
          <p:cNvPr id="642" name="Texto Explicativo: Seta para Cima 16"/>
          <p:cNvSpPr/>
          <p:nvPr/>
        </p:nvSpPr>
        <p:spPr>
          <a:xfrm>
            <a:off x="4310640" y="4056480"/>
            <a:ext cx="2856960" cy="698040"/>
          </a:xfrm>
          <a:prstGeom prst="upArrowCallout">
            <a:avLst>
              <a:gd name="adj1" fmla="val 25000"/>
              <a:gd name="adj2" fmla="val 25000"/>
              <a:gd name="adj3" fmla="val 25000"/>
              <a:gd name="adj4" fmla="val 64977"/>
            </a:avLst>
          </a:prstGeom>
          <a:solidFill>
            <a:schemeClr val="bg1">
              <a:lumMod val="75000"/>
            </a:schemeClr>
          </a:solidFill>
          <a:ln>
            <a:solidFill>
              <a:srgbClr val="ffffff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ffffff"/>
                </a:solidFill>
                <a:latin typeface="Arial"/>
                <a:ea typeface="Arial"/>
              </a:rPr>
              <a:t>Data mining, Análises e decisão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643" name="Texto Explicativo: Seta para Baixo 7"/>
          <p:cNvSpPr/>
          <p:nvPr/>
        </p:nvSpPr>
        <p:spPr>
          <a:xfrm rot="20100000">
            <a:off x="2235960" y="1378800"/>
            <a:ext cx="1798920" cy="846360"/>
          </a:xfrm>
          <a:prstGeom prst="downArrowCallout">
            <a:avLst>
              <a:gd name="adj1" fmla="val 25000"/>
              <a:gd name="adj2" fmla="val 25000"/>
              <a:gd name="adj3" fmla="val 25000"/>
              <a:gd name="adj4" fmla="val 64977"/>
            </a:avLst>
          </a:prstGeom>
          <a:solidFill>
            <a:srgbClr val="ea4e60"/>
          </a:solidFill>
          <a:ln>
            <a:solidFill>
              <a:srgbClr val="ffffff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600" spc="-1" strike="noStrike">
                <a:solidFill>
                  <a:srgbClr val="ffffff"/>
                </a:solidFill>
                <a:latin typeface="Calibri"/>
                <a:ea typeface="Arial"/>
              </a:rPr>
              <a:t>Ambiente de BD</a:t>
            </a:r>
            <a:endParaRPr b="0" lang="pt-BR" sz="1600" spc="-1" strike="noStrike">
              <a:latin typeface="Arial"/>
            </a:endParaRPr>
          </a:p>
        </p:txBody>
      </p:sp>
      <p:sp>
        <p:nvSpPr>
          <p:cNvPr id="644" name="Texto Explicativo: Seta para Baixo 17"/>
          <p:cNvSpPr/>
          <p:nvPr/>
        </p:nvSpPr>
        <p:spPr>
          <a:xfrm rot="20100000">
            <a:off x="6395040" y="1452960"/>
            <a:ext cx="1798920" cy="846360"/>
          </a:xfrm>
          <a:prstGeom prst="downArrowCallout">
            <a:avLst>
              <a:gd name="adj1" fmla="val 25000"/>
              <a:gd name="adj2" fmla="val 25000"/>
              <a:gd name="adj3" fmla="val 25000"/>
              <a:gd name="adj4" fmla="val 64977"/>
            </a:avLst>
          </a:prstGeom>
          <a:solidFill>
            <a:srgbClr val="78909c"/>
          </a:solidFill>
          <a:ln>
            <a:solidFill>
              <a:srgbClr val="ffffff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600" spc="-1" strike="noStrike">
                <a:solidFill>
                  <a:srgbClr val="ffffff"/>
                </a:solidFill>
                <a:latin typeface="Calibri"/>
                <a:ea typeface="Arial"/>
              </a:rPr>
              <a:t>Data Warehouse</a:t>
            </a:r>
            <a:endParaRPr b="0" lang="pt-BR" sz="1600" spc="-1" strike="noStrike">
              <a:latin typeface="Arial"/>
            </a:endParaRPr>
          </a:p>
        </p:txBody>
      </p:sp>
      <p:pic>
        <p:nvPicPr>
          <p:cNvPr id="645" name="Imagem 18" descr="Ícone&#10;&#10;Descrição gerada automaticamente"/>
          <p:cNvPicPr/>
          <p:nvPr/>
        </p:nvPicPr>
        <p:blipFill>
          <a:blip r:embed="rId3"/>
          <a:stretch/>
        </p:blipFill>
        <p:spPr>
          <a:xfrm>
            <a:off x="7719480" y="3906360"/>
            <a:ext cx="1494000" cy="844200"/>
          </a:xfrm>
          <a:prstGeom prst="rect">
            <a:avLst/>
          </a:prstGeom>
          <a:ln w="0">
            <a:noFill/>
          </a:ln>
        </p:spPr>
      </p:pic>
      <p:pic>
        <p:nvPicPr>
          <p:cNvPr id="646" name="Imagem 2" descr="Tela de computador com ícones coloridos&#10;&#10;Descrição gerada automaticamente"/>
          <p:cNvPicPr/>
          <p:nvPr/>
        </p:nvPicPr>
        <p:blipFill>
          <a:blip r:embed="rId4"/>
          <a:stretch/>
        </p:blipFill>
        <p:spPr>
          <a:xfrm>
            <a:off x="2521800" y="3777840"/>
            <a:ext cx="1371960" cy="81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728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250;g116295da5bc_1_94"/>
          <p:cNvSpPr/>
          <p:nvPr/>
        </p:nvSpPr>
        <p:spPr>
          <a:xfrm>
            <a:off x="565560" y="3874320"/>
            <a:ext cx="7409880" cy="398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a5a5a5"/>
                </a:solidFill>
                <a:latin typeface="Calibri"/>
                <a:ea typeface="Calibri"/>
              </a:rPr>
              <a:t>// Introdução à Banco de dados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648" name="Google Shape;251;g116295da5bc_1_94"/>
          <p:cNvSpPr/>
          <p:nvPr/>
        </p:nvSpPr>
        <p:spPr>
          <a:xfrm>
            <a:off x="565560" y="870480"/>
            <a:ext cx="7409880" cy="484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1" lang="en-US" sz="2400" spc="-1" strike="noStrike">
                <a:solidFill>
                  <a:srgbClr val="ea4e60"/>
                </a:solidFill>
                <a:latin typeface="Century Gothic"/>
                <a:ea typeface="Century Gothic"/>
              </a:rPr>
              <a:t>Etapa 6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649" name="Google Shape;252;g116295da5bc_1_94"/>
          <p:cNvSpPr/>
          <p:nvPr/>
        </p:nvSpPr>
        <p:spPr>
          <a:xfrm>
            <a:off x="565560" y="1580760"/>
            <a:ext cx="7065000" cy="161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14000"/>
              </a:lnSpc>
              <a:buNone/>
            </a:pPr>
            <a:r>
              <a:rPr b="1" lang="en-US" sz="3200" spc="-1" strike="noStrike">
                <a:solidFill>
                  <a:srgbClr val="ea4e60"/>
                </a:solidFill>
                <a:latin typeface="Century Gothic"/>
                <a:ea typeface="Arial"/>
              </a:rPr>
              <a:t>Explorando abordagem de SGBDs – Atores, Workers nos bastidores, Vantagens e Quando não utilizar?</a:t>
            </a:r>
            <a:endParaRPr b="0" lang="pt-BR" sz="3200" spc="-1" strike="noStrike">
              <a:latin typeface="Arial"/>
            </a:endParaRPr>
          </a:p>
        </p:txBody>
      </p:sp>
      <p:pic>
        <p:nvPicPr>
          <p:cNvPr id="650" name="Google Shape;253;g116295da5bc_1_94" descr=""/>
          <p:cNvPicPr/>
          <p:nvPr/>
        </p:nvPicPr>
        <p:blipFill>
          <a:blip r:embed="rId1"/>
          <a:stretch/>
        </p:blipFill>
        <p:spPr>
          <a:xfrm>
            <a:off x="8127360" y="120240"/>
            <a:ext cx="851040" cy="331200"/>
          </a:xfrm>
          <a:prstGeom prst="rect">
            <a:avLst/>
          </a:prstGeom>
          <a:ln w="0">
            <a:noFill/>
          </a:ln>
        </p:spPr>
      </p:pic>
      <p:sp>
        <p:nvSpPr>
          <p:cNvPr id="651" name="PlaceHolder 1"/>
          <p:cNvSpPr>
            <a:spLocks noGrp="1"/>
          </p:cNvSpPr>
          <p:nvPr>
            <p:ph type="sldNum" idx="52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ea4e60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[</a:t>
            </a:r>
            <a:fld id="{CFA833B2-F6E6-474E-8DE1-323D6191B24D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204;g109ffa863cd_0_328"/>
          <p:cNvSpPr/>
          <p:nvPr/>
        </p:nvSpPr>
        <p:spPr>
          <a:xfrm>
            <a:off x="565560" y="63648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5000"/>
              </a:lnSpc>
              <a:buNone/>
            </a:pPr>
            <a:r>
              <a:rPr b="1" lang="en-US" sz="4000" spc="-1" strike="noStrike">
                <a:solidFill>
                  <a:srgbClr val="ea4e60"/>
                </a:solidFill>
                <a:latin typeface="Century Gothic"/>
                <a:ea typeface="Century Gothic"/>
              </a:rPr>
              <a:t>Conversa</a:t>
            </a:r>
            <a:endParaRPr b="0" lang="pt-BR" sz="4000" spc="-1" strike="noStrike">
              <a:latin typeface="Arial"/>
            </a:endParaRPr>
          </a:p>
        </p:txBody>
      </p:sp>
      <p:sp>
        <p:nvSpPr>
          <p:cNvPr id="653" name="PlaceHolder 1"/>
          <p:cNvSpPr>
            <a:spLocks noGrp="1"/>
          </p:cNvSpPr>
          <p:nvPr>
            <p:ph type="sldNum" idx="53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4FE1BFDD-9FED-4111-8117-5F10A476EBEB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graphicFrame>
        <p:nvGraphicFramePr>
          <p:cNvPr id="2" name="Diagram2"/>
          <p:cNvGraphicFramePr/>
          <p:nvPr>
            <p:extLst>
              <p:ext uri="{D42A27DB-BD31-4B8C-83A1-F6EECF244321}">
                <p14:modId xmlns:p14="http://schemas.microsoft.com/office/powerpoint/2010/main" val="652005926"/>
              </p:ext>
            </p:extLst>
          </p:nvPr>
        </p:nvGraphicFramePr>
        <p:xfrm>
          <a:off x="1185480" y="1663560"/>
          <a:ext cx="7376400" cy="3085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728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196;p5"/>
          <p:cNvSpPr/>
          <p:nvPr/>
        </p:nvSpPr>
        <p:spPr>
          <a:xfrm>
            <a:off x="597960" y="1580760"/>
            <a:ext cx="7765920" cy="161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14000"/>
              </a:lnSpc>
              <a:buNone/>
            </a:pPr>
            <a:r>
              <a:rPr b="1" lang="en-US" sz="4400" spc="-1" strike="noStrike">
                <a:solidFill>
                  <a:srgbClr val="ea4e60"/>
                </a:solidFill>
                <a:latin typeface="Century Gothic"/>
                <a:ea typeface="Arial"/>
              </a:rPr>
              <a:t>Quais são os atores em Banco de Dados?</a:t>
            </a:r>
            <a:endParaRPr b="0" lang="pt-BR" sz="4400" spc="-1" strike="noStrike">
              <a:latin typeface="Arial"/>
            </a:endParaRPr>
          </a:p>
        </p:txBody>
      </p:sp>
      <p:pic>
        <p:nvPicPr>
          <p:cNvPr id="655" name="Google Shape;197;p5" descr=""/>
          <p:cNvPicPr/>
          <p:nvPr/>
        </p:nvPicPr>
        <p:blipFill>
          <a:blip r:embed="rId1"/>
          <a:stretch/>
        </p:blipFill>
        <p:spPr>
          <a:xfrm>
            <a:off x="8127360" y="120240"/>
            <a:ext cx="851040" cy="331200"/>
          </a:xfrm>
          <a:prstGeom prst="rect">
            <a:avLst/>
          </a:prstGeom>
          <a:ln w="0">
            <a:noFill/>
          </a:ln>
        </p:spPr>
      </p:pic>
      <p:sp>
        <p:nvSpPr>
          <p:cNvPr id="656" name="PlaceHolder 1"/>
          <p:cNvSpPr>
            <a:spLocks noGrp="1"/>
          </p:cNvSpPr>
          <p:nvPr>
            <p:ph type="sldNum" idx="54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ea4e60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[</a:t>
            </a:r>
            <a:fld id="{F233B02A-905E-4369-A8EA-967A29C2173B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grpSp>
        <p:nvGrpSpPr>
          <p:cNvPr id="657" name="Agrupar 7"/>
          <p:cNvGrpSpPr/>
          <p:nvPr/>
        </p:nvGrpSpPr>
        <p:grpSpPr>
          <a:xfrm>
            <a:off x="7221240" y="3294000"/>
            <a:ext cx="1668600" cy="1644480"/>
            <a:chOff x="7221240" y="3294000"/>
            <a:chExt cx="1668600" cy="1644480"/>
          </a:xfrm>
        </p:grpSpPr>
        <p:pic>
          <p:nvPicPr>
            <p:cNvPr id="658" name="Gráfico 2" descr="Banco de dados com preenchimento sólido"/>
            <p:cNvPicPr/>
            <p:nvPr/>
          </p:nvPicPr>
          <p:blipFill>
            <a:blip r:embed="rId2"/>
            <a:stretch/>
          </p:blipFill>
          <p:spPr>
            <a:xfrm>
              <a:off x="7471440" y="3294000"/>
              <a:ext cx="1418400" cy="15321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659" name="Gráfico 7" descr="Tabela com preenchimento sólido"/>
            <p:cNvPicPr/>
            <p:nvPr/>
          </p:nvPicPr>
          <p:blipFill>
            <a:blip r:embed="rId3"/>
            <a:stretch/>
          </p:blipFill>
          <p:spPr>
            <a:xfrm>
              <a:off x="7221240" y="3854520"/>
              <a:ext cx="1014840" cy="1083960"/>
            </a:xfrm>
            <a:prstGeom prst="rect">
              <a:avLst/>
            </a:prstGeom>
            <a:ln w="0">
              <a:noFill/>
            </a:ln>
          </p:spPr>
        </p:pic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231;g116d3f5ae16_1_0"/>
          <p:cNvSpPr/>
          <p:nvPr/>
        </p:nvSpPr>
        <p:spPr>
          <a:xfrm>
            <a:off x="565560" y="1481040"/>
            <a:ext cx="8016480" cy="3083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just">
              <a:lnSpc>
                <a:spcPct val="115000"/>
              </a:lnSpc>
              <a:spcBef>
                <a:spcPts val="1001"/>
              </a:spcBef>
              <a:buNone/>
            </a:pPr>
            <a:r>
              <a:rPr b="0" lang="en-US" sz="2400" spc="-1" strike="noStrike">
                <a:solidFill>
                  <a:srgbClr val="040a24"/>
                </a:solidFill>
                <a:latin typeface="Calibri"/>
                <a:ea typeface="Calibri"/>
              </a:rPr>
              <a:t>Suponha as aplicações</a:t>
            </a:r>
            <a:endParaRPr b="0" lang="pt-BR" sz="2400" spc="-1" strike="noStrike">
              <a:latin typeface="Arial"/>
            </a:endParaRPr>
          </a:p>
          <a:p>
            <a:pPr algn="just">
              <a:lnSpc>
                <a:spcPct val="114000"/>
              </a:lnSpc>
              <a:spcBef>
                <a:spcPts val="1001"/>
              </a:spcBef>
              <a:buNone/>
            </a:pPr>
            <a:endParaRPr b="0" lang="pt-BR" sz="2400" spc="-1" strike="noStrike">
              <a:latin typeface="Arial"/>
            </a:endParaRPr>
          </a:p>
          <a:p>
            <a:pPr algn="just">
              <a:lnSpc>
                <a:spcPct val="114000"/>
              </a:lnSpc>
              <a:spcBef>
                <a:spcPts val="1001"/>
              </a:spcBef>
              <a:buNone/>
            </a:pPr>
            <a:endParaRPr b="0" lang="pt-BR" sz="2400" spc="-1" strike="noStrike">
              <a:latin typeface="Arial"/>
            </a:endParaRPr>
          </a:p>
          <a:p>
            <a:pPr algn="just">
              <a:lnSpc>
                <a:spcPct val="114000"/>
              </a:lnSpc>
              <a:spcBef>
                <a:spcPts val="1001"/>
              </a:spcBef>
              <a:buNone/>
            </a:pPr>
            <a:endParaRPr b="0" lang="pt-BR" sz="2400" spc="-1" strike="noStrike">
              <a:latin typeface="Arial"/>
            </a:endParaRPr>
          </a:p>
        </p:txBody>
      </p:sp>
      <p:sp>
        <p:nvSpPr>
          <p:cNvPr id="146" name="Google Shape;232;g116d3f5ae16_1_0"/>
          <p:cNvSpPr/>
          <p:nvPr/>
        </p:nvSpPr>
        <p:spPr>
          <a:xfrm>
            <a:off x="565560" y="63648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5000"/>
              </a:lnSpc>
              <a:buNone/>
            </a:pPr>
            <a:r>
              <a:rPr b="1" lang="en-US" sz="4000" spc="-1" strike="noStrike">
                <a:solidFill>
                  <a:srgbClr val="ea4e60"/>
                </a:solidFill>
                <a:latin typeface="Century Gothic"/>
                <a:ea typeface="Century Gothic"/>
              </a:rPr>
              <a:t>Abordagem de BD</a:t>
            </a:r>
            <a:endParaRPr b="0" lang="pt-BR" sz="4000" spc="-1" strike="noStrike">
              <a:latin typeface="Arial"/>
            </a:endParaRPr>
          </a:p>
        </p:txBody>
      </p:sp>
      <p:sp>
        <p:nvSpPr>
          <p:cNvPr id="147" name="PlaceHolder 1"/>
          <p:cNvSpPr>
            <a:spLocks noGrp="1"/>
          </p:cNvSpPr>
          <p:nvPr>
            <p:ph type="sldNum" idx="10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CD51BDCC-B93C-44AC-844A-C32F105408A5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pic>
        <p:nvPicPr>
          <p:cNvPr id="148" name="Imagem 2" descr="Uma imagem contendo Ícone&#10;&#10;Descrição gerada automaticamente"/>
          <p:cNvPicPr/>
          <p:nvPr/>
        </p:nvPicPr>
        <p:blipFill>
          <a:blip r:embed="rId1"/>
          <a:stretch/>
        </p:blipFill>
        <p:spPr>
          <a:xfrm>
            <a:off x="5645160" y="2012040"/>
            <a:ext cx="1504440" cy="844200"/>
          </a:xfrm>
          <a:prstGeom prst="rect">
            <a:avLst/>
          </a:prstGeom>
          <a:ln w="0">
            <a:noFill/>
          </a:ln>
        </p:spPr>
      </p:pic>
      <p:sp>
        <p:nvSpPr>
          <p:cNvPr id="149" name="Conector: Curvo 2"/>
          <p:cNvSpPr/>
          <p:nvPr/>
        </p:nvSpPr>
        <p:spPr>
          <a:xfrm flipH="1">
            <a:off x="5304240" y="2326320"/>
            <a:ext cx="471600" cy="786960"/>
          </a:xfrm>
          <a:prstGeom prst="curvedConnector3">
            <a:avLst>
              <a:gd name="adj1" fmla="val 50000"/>
            </a:avLst>
          </a:prstGeom>
          <a:noFill/>
          <a:ln>
            <a:solidFill>
              <a:srgbClr val="0097a7"/>
            </a:solidFill>
            <a:round/>
            <a:tailEnd len="med" type="triangle" w="med"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/>
        </p:style>
      </p:sp>
      <p:sp>
        <p:nvSpPr>
          <p:cNvPr id="150" name="Conector: Curvo 6"/>
          <p:cNvSpPr/>
          <p:nvPr/>
        </p:nvSpPr>
        <p:spPr>
          <a:xfrm>
            <a:off x="6781680" y="2855520"/>
            <a:ext cx="416520" cy="639000"/>
          </a:xfrm>
          <a:prstGeom prst="curvedConnector3">
            <a:avLst>
              <a:gd name="adj1" fmla="val 50000"/>
            </a:avLst>
          </a:prstGeom>
          <a:noFill/>
          <a:ln>
            <a:solidFill>
              <a:srgbClr val="0097a7"/>
            </a:solidFill>
            <a:round/>
            <a:tailEnd len="med" type="triangle" w="med"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/>
        </p:style>
      </p:sp>
      <p:sp>
        <p:nvSpPr>
          <p:cNvPr id="151" name="Retângulo: Cantos Arredondados 3"/>
          <p:cNvSpPr/>
          <p:nvPr/>
        </p:nvSpPr>
        <p:spPr>
          <a:xfrm>
            <a:off x="3961440" y="2860560"/>
            <a:ext cx="1227240" cy="497160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>
            <a:solidFill>
              <a:srgbClr val="ffffff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ffffff"/>
                </a:solidFill>
                <a:latin typeface="Arial"/>
                <a:ea typeface="Arial"/>
              </a:rPr>
              <a:t>Cadastro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152" name="Retângulo: Cantos Arredondados 8"/>
          <p:cNvSpPr/>
          <p:nvPr/>
        </p:nvSpPr>
        <p:spPr>
          <a:xfrm>
            <a:off x="7263360" y="3231000"/>
            <a:ext cx="1597680" cy="750960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>
            <a:solidFill>
              <a:srgbClr val="ffffff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ffffff"/>
                </a:solidFill>
                <a:latin typeface="Arial"/>
                <a:ea typeface="Arial"/>
              </a:rPr>
              <a:t>Verificação de pagamento</a:t>
            </a:r>
            <a:endParaRPr b="0" lang="pt-BR" sz="1400" spc="-1" strike="noStrike">
              <a:latin typeface="Arial"/>
            </a:endParaRPr>
          </a:p>
        </p:txBody>
      </p:sp>
      <p:pic>
        <p:nvPicPr>
          <p:cNvPr id="153" name="Imagem 8" descr="Ícone&#10;&#10;Descrição gerada automaticamente"/>
          <p:cNvPicPr/>
          <p:nvPr/>
        </p:nvPicPr>
        <p:blipFill>
          <a:blip r:embed="rId2"/>
          <a:stretch/>
        </p:blipFill>
        <p:spPr>
          <a:xfrm>
            <a:off x="4798440" y="2406600"/>
            <a:ext cx="605160" cy="605160"/>
          </a:xfrm>
          <a:prstGeom prst="rect">
            <a:avLst/>
          </a:prstGeom>
          <a:ln w="0">
            <a:noFill/>
          </a:ln>
        </p:spPr>
      </p:pic>
      <p:pic>
        <p:nvPicPr>
          <p:cNvPr id="154" name="Imagem 8" descr="Ícone&#10;&#10;Descrição gerada automaticamente"/>
          <p:cNvPicPr/>
          <p:nvPr/>
        </p:nvPicPr>
        <p:blipFill>
          <a:blip r:embed="rId3"/>
          <a:stretch/>
        </p:blipFill>
        <p:spPr>
          <a:xfrm>
            <a:off x="8164080" y="2713680"/>
            <a:ext cx="605160" cy="6051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232;g116d3f5ae16_1_0"/>
          <p:cNvSpPr/>
          <p:nvPr/>
        </p:nvSpPr>
        <p:spPr>
          <a:xfrm>
            <a:off x="565560" y="63648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5000"/>
              </a:lnSpc>
              <a:buNone/>
            </a:pPr>
            <a:r>
              <a:rPr b="1" lang="en-US" sz="4000" spc="-1" strike="noStrike">
                <a:solidFill>
                  <a:srgbClr val="ea4e60"/>
                </a:solidFill>
                <a:latin typeface="Century Gothic"/>
                <a:ea typeface="Arial"/>
              </a:rPr>
              <a:t>Atores</a:t>
            </a:r>
            <a:endParaRPr b="0" lang="pt-BR" sz="4000" spc="-1" strike="noStrike">
              <a:latin typeface="Arial"/>
            </a:endParaRPr>
          </a:p>
        </p:txBody>
      </p:sp>
      <p:sp>
        <p:nvSpPr>
          <p:cNvPr id="661" name="PlaceHolder 1"/>
          <p:cNvSpPr>
            <a:spLocks noGrp="1"/>
          </p:cNvSpPr>
          <p:nvPr>
            <p:ph type="sldNum" idx="55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EEF49A4D-C5E2-481D-8268-4850FE773B4C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sp>
        <p:nvSpPr>
          <p:cNvPr id="662" name="Retângulo: Cantos Diagonais Arredondados 5"/>
          <p:cNvSpPr/>
          <p:nvPr/>
        </p:nvSpPr>
        <p:spPr>
          <a:xfrm>
            <a:off x="569880" y="4173120"/>
            <a:ext cx="3320640" cy="63576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fffff"/>
          </a:solidFill>
          <a:ln>
            <a:solidFill>
              <a:srgbClr val="212121"/>
            </a:solidFill>
            <a:rou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BDs simples</a:t>
            </a:r>
            <a:endParaRPr b="0" lang="pt-BR" sz="1400" spc="-1" strike="noStrike">
              <a:latin typeface="Arial"/>
            </a:endParaRPr>
          </a:p>
        </p:txBody>
      </p:sp>
      <p:pic>
        <p:nvPicPr>
          <p:cNvPr id="663" name="Imagem 4" descr=""/>
          <p:cNvPicPr/>
          <p:nvPr/>
        </p:nvPicPr>
        <p:blipFill>
          <a:blip r:embed="rId1"/>
          <a:srcRect l="0" t="0" r="56370" b="-688"/>
          <a:stretch/>
        </p:blipFill>
        <p:spPr>
          <a:xfrm>
            <a:off x="851040" y="2170800"/>
            <a:ext cx="2117160" cy="2770560"/>
          </a:xfrm>
          <a:prstGeom prst="rect">
            <a:avLst/>
          </a:prstGeom>
          <a:ln w="0">
            <a:noFill/>
          </a:ln>
        </p:spPr>
      </p:pic>
      <p:sp>
        <p:nvSpPr>
          <p:cNvPr id="664" name="Retângulo: Cantos Diagonais Arredondados 7"/>
          <p:cNvSpPr/>
          <p:nvPr/>
        </p:nvSpPr>
        <p:spPr>
          <a:xfrm>
            <a:off x="4570560" y="4173120"/>
            <a:ext cx="3320640" cy="63576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0097a7"/>
          </a:solidFill>
          <a:ln>
            <a:solidFill>
              <a:srgbClr val="ffffff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ffffff"/>
                </a:solidFill>
                <a:latin typeface="Arial"/>
                <a:ea typeface="Arial"/>
              </a:rPr>
              <a:t>Big Organizations</a:t>
            </a:r>
            <a:endParaRPr b="0" lang="pt-BR" sz="1400" spc="-1" strike="noStrike">
              <a:latin typeface="Arial"/>
            </a:endParaRPr>
          </a:p>
        </p:txBody>
      </p:sp>
      <p:pic>
        <p:nvPicPr>
          <p:cNvPr id="665" name="Imagem 6" descr=""/>
          <p:cNvPicPr/>
          <p:nvPr/>
        </p:nvPicPr>
        <p:blipFill>
          <a:blip r:embed="rId2"/>
          <a:stretch/>
        </p:blipFill>
        <p:spPr>
          <a:xfrm>
            <a:off x="4121280" y="1810800"/>
            <a:ext cx="4203360" cy="2357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232;g116d3f5ae16_1_0"/>
          <p:cNvSpPr/>
          <p:nvPr/>
        </p:nvSpPr>
        <p:spPr>
          <a:xfrm>
            <a:off x="565560" y="63648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5000"/>
              </a:lnSpc>
              <a:buNone/>
            </a:pPr>
            <a:r>
              <a:rPr b="1" lang="en-US" sz="4000" spc="-1" strike="noStrike">
                <a:solidFill>
                  <a:srgbClr val="ea4e60"/>
                </a:solidFill>
                <a:latin typeface="Century Gothic"/>
                <a:ea typeface="Arial"/>
              </a:rPr>
              <a:t>Atores</a:t>
            </a:r>
            <a:endParaRPr b="0" lang="pt-BR" sz="4000" spc="-1" strike="noStrike">
              <a:latin typeface="Arial"/>
            </a:endParaRPr>
          </a:p>
        </p:txBody>
      </p:sp>
      <p:sp>
        <p:nvSpPr>
          <p:cNvPr id="667" name="PlaceHolder 1"/>
          <p:cNvSpPr>
            <a:spLocks noGrp="1"/>
          </p:cNvSpPr>
          <p:nvPr>
            <p:ph type="sldNum" idx="56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43CB5092-873D-480F-ABAB-7B6E546EE7EB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sp>
        <p:nvSpPr>
          <p:cNvPr id="668" name="Retângulo: Cantos Diagonais Arredondados 5"/>
          <p:cNvSpPr/>
          <p:nvPr/>
        </p:nvSpPr>
        <p:spPr>
          <a:xfrm>
            <a:off x="569880" y="4173120"/>
            <a:ext cx="3320640" cy="63576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fffff"/>
          </a:solidFill>
          <a:ln>
            <a:solidFill>
              <a:srgbClr val="212121"/>
            </a:solidFill>
            <a:rou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BDs simples</a:t>
            </a:r>
            <a:endParaRPr b="0" lang="pt-BR" sz="1400" spc="-1" strike="noStrike">
              <a:latin typeface="Arial"/>
            </a:endParaRPr>
          </a:p>
        </p:txBody>
      </p:sp>
      <p:pic>
        <p:nvPicPr>
          <p:cNvPr id="669" name="Imagem 4" descr=""/>
          <p:cNvPicPr/>
          <p:nvPr/>
        </p:nvPicPr>
        <p:blipFill>
          <a:blip r:embed="rId1"/>
          <a:srcRect l="0" t="0" r="56370" b="-688"/>
          <a:stretch/>
        </p:blipFill>
        <p:spPr>
          <a:xfrm>
            <a:off x="851040" y="2170800"/>
            <a:ext cx="2117160" cy="2770560"/>
          </a:xfrm>
          <a:prstGeom prst="rect">
            <a:avLst/>
          </a:prstGeom>
          <a:ln w="0">
            <a:noFill/>
          </a:ln>
        </p:spPr>
      </p:pic>
      <p:sp>
        <p:nvSpPr>
          <p:cNvPr id="670" name="Retângulo: Cantos Diagonais Arredondados 7"/>
          <p:cNvSpPr/>
          <p:nvPr/>
        </p:nvSpPr>
        <p:spPr>
          <a:xfrm>
            <a:off x="4570560" y="4173120"/>
            <a:ext cx="3320640" cy="63576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0097a7"/>
          </a:solidFill>
          <a:ln>
            <a:solidFill>
              <a:srgbClr val="ffffff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ffffff"/>
                </a:solidFill>
                <a:latin typeface="Arial"/>
                <a:ea typeface="Arial"/>
              </a:rPr>
              <a:t>Big Organizations</a:t>
            </a:r>
            <a:endParaRPr b="0" lang="pt-BR" sz="1400" spc="-1" strike="noStrike">
              <a:latin typeface="Arial"/>
            </a:endParaRPr>
          </a:p>
        </p:txBody>
      </p:sp>
      <p:pic>
        <p:nvPicPr>
          <p:cNvPr id="671" name="Imagem 6" descr=""/>
          <p:cNvPicPr/>
          <p:nvPr/>
        </p:nvPicPr>
        <p:blipFill>
          <a:blip r:embed="rId2"/>
          <a:stretch/>
        </p:blipFill>
        <p:spPr>
          <a:xfrm>
            <a:off x="4121280" y="1810800"/>
            <a:ext cx="4203360" cy="2357640"/>
          </a:xfrm>
          <a:prstGeom prst="rect">
            <a:avLst/>
          </a:prstGeom>
          <a:ln w="0">
            <a:noFill/>
          </a:ln>
        </p:spPr>
      </p:pic>
      <p:sp>
        <p:nvSpPr>
          <p:cNvPr id="672" name="Retângulo: Cantos Arredondados 2"/>
          <p:cNvSpPr/>
          <p:nvPr/>
        </p:nvSpPr>
        <p:spPr>
          <a:xfrm>
            <a:off x="5369040" y="447840"/>
            <a:ext cx="1862280" cy="38052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4285f4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Design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673" name="Retângulo: Cantos Arredondados 9"/>
          <p:cNvSpPr/>
          <p:nvPr/>
        </p:nvSpPr>
        <p:spPr>
          <a:xfrm>
            <a:off x="3855600" y="1230840"/>
            <a:ext cx="1862280" cy="38052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ffab40"/>
            </a:solidFill>
            <a:round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Manutenção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674" name="Retângulo: Cantos Arredondados 10"/>
          <p:cNvSpPr/>
          <p:nvPr/>
        </p:nvSpPr>
        <p:spPr>
          <a:xfrm>
            <a:off x="6723720" y="1040400"/>
            <a:ext cx="1862280" cy="38052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212121"/>
            </a:solidFill>
            <a:rou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Usabilidade</a:t>
            </a:r>
            <a:endParaRPr b="0" lang="pt-BR" sz="1400" spc="-1" strike="noStrike">
              <a:latin typeface="Arial"/>
            </a:endParaRPr>
          </a:p>
        </p:txBody>
      </p:sp>
      <p:pic>
        <p:nvPicPr>
          <p:cNvPr id="675" name="Imagem 8" descr="Desenho de placa de sinalização de trânsito&#10;&#10;Descrição gerada automaticamente"/>
          <p:cNvPicPr/>
          <p:nvPr/>
        </p:nvPicPr>
        <p:blipFill>
          <a:blip r:embed="rId3"/>
          <a:stretch/>
        </p:blipFill>
        <p:spPr>
          <a:xfrm>
            <a:off x="6841080" y="2701080"/>
            <a:ext cx="1398600" cy="13921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232;g116d3f5ae16_1_0"/>
          <p:cNvSpPr/>
          <p:nvPr/>
        </p:nvSpPr>
        <p:spPr>
          <a:xfrm>
            <a:off x="565560" y="63648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5000"/>
              </a:lnSpc>
              <a:buNone/>
            </a:pPr>
            <a:r>
              <a:rPr b="1" lang="en-US" sz="4000" spc="-1" strike="noStrike">
                <a:solidFill>
                  <a:srgbClr val="ea4e60"/>
                </a:solidFill>
                <a:latin typeface="Century Gothic"/>
                <a:ea typeface="Arial"/>
              </a:rPr>
              <a:t>Atores</a:t>
            </a:r>
            <a:endParaRPr b="0" lang="pt-BR" sz="4000" spc="-1" strike="noStrike">
              <a:latin typeface="Arial"/>
            </a:endParaRPr>
          </a:p>
        </p:txBody>
      </p:sp>
      <p:sp>
        <p:nvSpPr>
          <p:cNvPr id="677" name="PlaceHolder 1"/>
          <p:cNvSpPr>
            <a:spLocks noGrp="1"/>
          </p:cNvSpPr>
          <p:nvPr>
            <p:ph type="sldNum" idx="57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B4180675-CB05-43F2-9EC9-95DCD86449EC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sp>
        <p:nvSpPr>
          <p:cNvPr id="678" name="Google Shape;231;g116d3f5ae16_1_0"/>
          <p:cNvSpPr/>
          <p:nvPr/>
        </p:nvSpPr>
        <p:spPr>
          <a:xfrm>
            <a:off x="2798640" y="2010240"/>
            <a:ext cx="5783400" cy="255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marL="343080" indent="-343080" algn="just">
              <a:lnSpc>
                <a:spcPct val="114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40a24"/>
                </a:solidFill>
                <a:latin typeface="Calibri"/>
                <a:ea typeface="Arial"/>
              </a:rPr>
              <a:t>Dia-a-dia</a:t>
            </a:r>
            <a:endParaRPr b="0" lang="pt-BR" sz="2400" spc="-1" strike="noStrike">
              <a:latin typeface="Arial"/>
            </a:endParaRPr>
          </a:p>
          <a:p>
            <a:pPr marL="343080" indent="-343080" algn="just">
              <a:lnSpc>
                <a:spcPct val="114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40a24"/>
                </a:solidFill>
                <a:latin typeface="Calibri"/>
                <a:ea typeface="Calibri"/>
              </a:rPr>
              <a:t>Diretamente ligados ao contexto</a:t>
            </a:r>
            <a:endParaRPr b="0" lang="pt-BR" sz="2400" spc="-1" strike="noStrike">
              <a:latin typeface="Arial"/>
            </a:endParaRPr>
          </a:p>
          <a:p>
            <a:pPr algn="just">
              <a:lnSpc>
                <a:spcPct val="114000"/>
              </a:lnSpc>
              <a:spcBef>
                <a:spcPts val="1001"/>
              </a:spcBef>
              <a:buNone/>
            </a:pPr>
            <a:endParaRPr b="0" lang="pt-BR" sz="2400" spc="-1" strike="noStrike">
              <a:latin typeface="Arial"/>
            </a:endParaRPr>
          </a:p>
          <a:p>
            <a:pPr algn="just">
              <a:lnSpc>
                <a:spcPct val="114000"/>
              </a:lnSpc>
              <a:spcBef>
                <a:spcPts val="1001"/>
              </a:spcBef>
              <a:buNone/>
            </a:pPr>
            <a:endParaRPr b="0" lang="pt-BR" sz="2400" spc="-1" strike="noStrike">
              <a:latin typeface="Arial"/>
            </a:endParaRPr>
          </a:p>
        </p:txBody>
      </p:sp>
      <p:pic>
        <p:nvPicPr>
          <p:cNvPr id="679" name="Imagem 4" descr=""/>
          <p:cNvPicPr/>
          <p:nvPr/>
        </p:nvPicPr>
        <p:blipFill>
          <a:blip r:embed="rId1"/>
          <a:stretch/>
        </p:blipFill>
        <p:spPr>
          <a:xfrm>
            <a:off x="46440" y="2343240"/>
            <a:ext cx="2742840" cy="2742840"/>
          </a:xfrm>
          <a:prstGeom prst="rect">
            <a:avLst/>
          </a:prstGeom>
          <a:ln w="0">
            <a:noFill/>
          </a:ln>
        </p:spPr>
      </p:pic>
      <p:sp>
        <p:nvSpPr>
          <p:cNvPr id="680" name="Retângulo: Cantos Arredondados 4"/>
          <p:cNvSpPr/>
          <p:nvPr/>
        </p:nvSpPr>
        <p:spPr>
          <a:xfrm>
            <a:off x="3373920" y="1056240"/>
            <a:ext cx="2073960" cy="539280"/>
          </a:xfrm>
          <a:prstGeom prst="roundRect">
            <a:avLst>
              <a:gd name="adj" fmla="val 16667"/>
            </a:avLst>
          </a:prstGeom>
          <a:solidFill>
            <a:schemeClr val="accent5">
              <a:lumMod val="50000"/>
            </a:schemeClr>
          </a:solidFill>
          <a:ln>
            <a:solidFill>
              <a:srgbClr val="ffffff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ffffff"/>
                </a:solidFill>
                <a:latin typeface="Calibri"/>
                <a:ea typeface="Arial"/>
              </a:rPr>
              <a:t>Administrador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681" name="Retângulo: Cantos Arredondados 8"/>
          <p:cNvSpPr/>
          <p:nvPr/>
        </p:nvSpPr>
        <p:spPr>
          <a:xfrm>
            <a:off x="5839920" y="1850040"/>
            <a:ext cx="2359800" cy="603000"/>
          </a:xfrm>
          <a:prstGeom prst="roundRect">
            <a:avLst>
              <a:gd name="adj" fmla="val 16667"/>
            </a:avLst>
          </a:prstGeom>
          <a:solidFill>
            <a:srgbClr val="ea4e60"/>
          </a:solidFill>
          <a:ln>
            <a:solidFill>
              <a:srgbClr val="ffffff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ffffff"/>
                </a:solidFill>
                <a:latin typeface="Calibri"/>
                <a:ea typeface="Arial"/>
              </a:rPr>
              <a:t>Designers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682" name="Retângulo: Cantos Arredondados 9"/>
          <p:cNvSpPr/>
          <p:nvPr/>
        </p:nvSpPr>
        <p:spPr>
          <a:xfrm>
            <a:off x="3754800" y="3691440"/>
            <a:ext cx="2381040" cy="560520"/>
          </a:xfrm>
          <a:prstGeom prst="roundRect">
            <a:avLst>
              <a:gd name="adj" fmla="val 16667"/>
            </a:avLst>
          </a:prstGeom>
          <a:solidFill>
            <a:schemeClr val="accent4">
              <a:lumMod val="75000"/>
            </a:schemeClr>
          </a:solidFill>
          <a:ln>
            <a:solidFill>
              <a:srgbClr val="ffffff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ffffff"/>
                </a:solidFill>
                <a:latin typeface="Calibri"/>
                <a:ea typeface="Arial"/>
              </a:rPr>
              <a:t>Usuários finais</a:t>
            </a:r>
            <a:endParaRPr b="0" lang="pt-BR" sz="1800" spc="-1" strike="noStrike">
              <a:latin typeface="Arial"/>
            </a:endParaRPr>
          </a:p>
        </p:txBody>
      </p:sp>
      <p:pic>
        <p:nvPicPr>
          <p:cNvPr id="683" name="Imagem 7" descr="Tela de computador com ícones coloridos&#10;&#10;Descrição gerada automaticamente"/>
          <p:cNvPicPr/>
          <p:nvPr/>
        </p:nvPicPr>
        <p:blipFill>
          <a:blip r:embed="rId2"/>
          <a:stretch/>
        </p:blipFill>
        <p:spPr>
          <a:xfrm>
            <a:off x="6724800" y="3916800"/>
            <a:ext cx="1896120" cy="1066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4" name="Imagem 5" descr="Desenho de personagem de desenho animado&#10;&#10;Descrição gerada automaticamente"/>
          <p:cNvPicPr/>
          <p:nvPr/>
        </p:nvPicPr>
        <p:blipFill>
          <a:blip r:embed="rId1"/>
          <a:srcRect l="0" t="0" r="7031" b="-267"/>
          <a:stretch/>
        </p:blipFill>
        <p:spPr>
          <a:xfrm>
            <a:off x="6827400" y="2180520"/>
            <a:ext cx="1965600" cy="2970000"/>
          </a:xfrm>
          <a:prstGeom prst="rect">
            <a:avLst/>
          </a:prstGeom>
          <a:ln w="0">
            <a:noFill/>
          </a:ln>
        </p:spPr>
      </p:pic>
      <p:sp>
        <p:nvSpPr>
          <p:cNvPr id="685" name="Retângulo: Cantos Arredondados 2"/>
          <p:cNvSpPr/>
          <p:nvPr/>
        </p:nvSpPr>
        <p:spPr>
          <a:xfrm>
            <a:off x="569520" y="3543480"/>
            <a:ext cx="1555560" cy="1290960"/>
          </a:xfrm>
          <a:prstGeom prst="roundRect">
            <a:avLst>
              <a:gd name="adj" fmla="val 16667"/>
            </a:avLst>
          </a:prstGeom>
          <a:solidFill>
            <a:schemeClr val="accent5">
              <a:lumMod val="50000"/>
            </a:schemeClr>
          </a:solidFill>
          <a:ln>
            <a:solidFill>
              <a:srgbClr val="ffffff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2400" spc="-1" strike="noStrike">
                <a:solidFill>
                  <a:srgbClr val="ffffff"/>
                </a:solidFill>
                <a:latin typeface="Calibri"/>
                <a:ea typeface="Arial"/>
              </a:rPr>
              <a:t>Designer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686" name="Google Shape;232;g116d3f5ae16_1_0"/>
          <p:cNvSpPr/>
          <p:nvPr/>
        </p:nvSpPr>
        <p:spPr>
          <a:xfrm>
            <a:off x="565560" y="63648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5000"/>
              </a:lnSpc>
              <a:buNone/>
            </a:pPr>
            <a:r>
              <a:rPr b="1" lang="en-US" sz="4000" spc="-1" strike="noStrike">
                <a:solidFill>
                  <a:srgbClr val="ea4e60"/>
                </a:solidFill>
                <a:latin typeface="Century Gothic"/>
                <a:ea typeface="Arial"/>
              </a:rPr>
              <a:t>Atores - Designer</a:t>
            </a:r>
            <a:endParaRPr b="0" lang="pt-BR" sz="4000" spc="-1" strike="noStrike">
              <a:latin typeface="Arial"/>
            </a:endParaRPr>
          </a:p>
        </p:txBody>
      </p:sp>
      <p:sp>
        <p:nvSpPr>
          <p:cNvPr id="687" name="PlaceHolder 1"/>
          <p:cNvSpPr>
            <a:spLocks noGrp="1"/>
          </p:cNvSpPr>
          <p:nvPr>
            <p:ph type="sldNum" idx="58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8A600343-F742-466C-A7E2-7626C22E2C5F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sp>
        <p:nvSpPr>
          <p:cNvPr id="688" name="Google Shape;231;g116d3f5ae16_1_0"/>
          <p:cNvSpPr/>
          <p:nvPr/>
        </p:nvSpPr>
        <p:spPr>
          <a:xfrm>
            <a:off x="2798640" y="2179440"/>
            <a:ext cx="4365360" cy="214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marL="343080" indent="-343080" algn="just">
              <a:lnSpc>
                <a:spcPct val="114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40a24"/>
                </a:solidFill>
                <a:latin typeface="Calibri"/>
                <a:ea typeface="Arial"/>
              </a:rPr>
              <a:t>Identificar dados e requisitos</a:t>
            </a:r>
            <a:endParaRPr b="0" lang="pt-BR" sz="2400" spc="-1" strike="noStrike">
              <a:latin typeface="Arial"/>
            </a:endParaRPr>
          </a:p>
          <a:p>
            <a:pPr marL="343080" indent="-343080" algn="just">
              <a:lnSpc>
                <a:spcPct val="114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40a24"/>
                </a:solidFill>
                <a:latin typeface="Calibri"/>
                <a:ea typeface="Arial"/>
              </a:rPr>
              <a:t>Represenação e Estrutura</a:t>
            </a:r>
            <a:endParaRPr b="0" lang="pt-BR" sz="2400" spc="-1" strike="noStrike">
              <a:latin typeface="Arial"/>
            </a:endParaRPr>
          </a:p>
          <a:p>
            <a:pPr marL="343080" indent="-343080" algn="just">
              <a:lnSpc>
                <a:spcPct val="114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40a24"/>
                </a:solidFill>
                <a:latin typeface="Calibri"/>
                <a:ea typeface="Calibri"/>
              </a:rPr>
              <a:t>Fase preliminar</a:t>
            </a:r>
            <a:endParaRPr b="0" lang="pt-BR" sz="2400" spc="-1" strike="noStrike">
              <a:latin typeface="Arial"/>
            </a:endParaRPr>
          </a:p>
        </p:txBody>
      </p:sp>
      <p:pic>
        <p:nvPicPr>
          <p:cNvPr id="689" name="Imagem 5" descr="Interface gráfica do usuário, Diagrama&#10;&#10;Descrição gerada automaticamente"/>
          <p:cNvPicPr/>
          <p:nvPr/>
        </p:nvPicPr>
        <p:blipFill>
          <a:blip r:embed="rId2"/>
          <a:stretch/>
        </p:blipFill>
        <p:spPr>
          <a:xfrm>
            <a:off x="5126400" y="197280"/>
            <a:ext cx="2742840" cy="1721520"/>
          </a:xfrm>
          <a:prstGeom prst="rect">
            <a:avLst/>
          </a:prstGeom>
          <a:ln w="0">
            <a:noFill/>
          </a:ln>
        </p:spPr>
      </p:pic>
      <p:sp>
        <p:nvSpPr>
          <p:cNvPr id="690" name="Retângulo: Cantos Arredondados 8"/>
          <p:cNvSpPr/>
          <p:nvPr/>
        </p:nvSpPr>
        <p:spPr>
          <a:xfrm>
            <a:off x="2865960" y="4411080"/>
            <a:ext cx="4010760" cy="4230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ffffff">
                <a:lumMod val="85000"/>
              </a:srgbClr>
            </a:solidFill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2400" spc="-1" strike="noStrike">
                <a:solidFill>
                  <a:srgbClr val="a6a6a6"/>
                </a:solidFill>
                <a:latin typeface="Calibri"/>
                <a:ea typeface="Arial"/>
              </a:rPr>
              <a:t>Modelagem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691" name="Imagem 7"/>
          <p:cNvSpPr/>
          <p:nvPr/>
        </p:nvSpPr>
        <p:spPr>
          <a:xfrm>
            <a:off x="2935800" y="1487160"/>
            <a:ext cx="2044440" cy="655200"/>
          </a:xfrm>
          <a:prstGeom prst="roundRect">
            <a:avLst>
              <a:gd name="adj" fmla="val 8594"/>
            </a:avLst>
          </a:prstGeom>
          <a:blipFill rotWithShape="0">
            <a:blip r:embed="rId3"/>
            <a:srcRect/>
            <a:stretch/>
          </a:blipFill>
          <a:ln w="0">
            <a:noFill/>
          </a:ln>
          <a:effectLst>
            <a:reflection algn="bl" blurRad="12700" dir="5400000" dist="5000" endPos="28000" rotWithShape="0" stA="38000" sy="-100000"/>
          </a:effectLst>
        </p:spPr>
        <p:style>
          <a:lnRef idx="0"/>
          <a:fillRef idx="0"/>
          <a:effectRef idx="0"/>
          <a:fontRef idx="minor"/>
        </p:style>
      </p:sp>
      <p:pic>
        <p:nvPicPr>
          <p:cNvPr id="692" name="Imagem 9" descr="Uma imagem contendo Ícone&#10;&#10;Descrição gerada automaticamente"/>
          <p:cNvPicPr/>
          <p:nvPr/>
        </p:nvPicPr>
        <p:blipFill>
          <a:blip r:embed="rId4"/>
          <a:srcRect l="0" t="0" r="-670" b="3170"/>
          <a:stretch/>
        </p:blipFill>
        <p:spPr>
          <a:xfrm>
            <a:off x="469800" y="2004480"/>
            <a:ext cx="1737360" cy="1409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232;g116d3f5ae16_1_0"/>
          <p:cNvSpPr/>
          <p:nvPr/>
        </p:nvSpPr>
        <p:spPr>
          <a:xfrm>
            <a:off x="565560" y="63648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5000"/>
              </a:lnSpc>
              <a:buNone/>
            </a:pPr>
            <a:r>
              <a:rPr b="1" lang="en-US" sz="4000" spc="-1" strike="noStrike">
                <a:solidFill>
                  <a:srgbClr val="ea4e60"/>
                </a:solidFill>
                <a:latin typeface="Century Gothic"/>
                <a:ea typeface="Arial"/>
              </a:rPr>
              <a:t>Atores - Administrador</a:t>
            </a:r>
            <a:endParaRPr b="0" lang="pt-BR" sz="4000" spc="-1" strike="noStrike">
              <a:latin typeface="Arial"/>
            </a:endParaRPr>
          </a:p>
        </p:txBody>
      </p:sp>
      <p:sp>
        <p:nvSpPr>
          <p:cNvPr id="694" name="PlaceHolder 1"/>
          <p:cNvSpPr>
            <a:spLocks noGrp="1"/>
          </p:cNvSpPr>
          <p:nvPr>
            <p:ph type="sldNum" idx="59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0EE6500B-04FF-45C0-A59E-29E7895DB118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sp>
        <p:nvSpPr>
          <p:cNvPr id="695" name="Google Shape;231;g116d3f5ae16_1_0"/>
          <p:cNvSpPr/>
          <p:nvPr/>
        </p:nvSpPr>
        <p:spPr>
          <a:xfrm>
            <a:off x="2798640" y="2010240"/>
            <a:ext cx="5783400" cy="255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marL="343080" indent="-343080" algn="just">
              <a:lnSpc>
                <a:spcPct val="114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40a24"/>
                </a:solidFill>
                <a:latin typeface="Calibri"/>
                <a:ea typeface="Arial"/>
              </a:rPr>
              <a:t>Gerencia Recursos</a:t>
            </a:r>
            <a:endParaRPr b="0" lang="pt-BR" sz="2400" spc="-1" strike="noStrike">
              <a:latin typeface="Arial"/>
            </a:endParaRPr>
          </a:p>
          <a:p>
            <a:pPr marL="343080" indent="-343080" algn="just">
              <a:lnSpc>
                <a:spcPct val="114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40a24"/>
                </a:solidFill>
                <a:latin typeface="Calibri"/>
                <a:ea typeface="Calibri"/>
              </a:rPr>
              <a:t>Orquestração</a:t>
            </a:r>
            <a:endParaRPr b="0" lang="pt-BR" sz="2400" spc="-1" strike="noStrike">
              <a:latin typeface="Arial"/>
            </a:endParaRPr>
          </a:p>
          <a:p>
            <a:pPr marL="343080" indent="-343080" algn="just">
              <a:lnSpc>
                <a:spcPct val="114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40a24"/>
                </a:solidFill>
                <a:latin typeface="Calibri"/>
                <a:ea typeface="Calibri"/>
              </a:rPr>
              <a:t>Autorização de acesso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696" name="Retângulo: Cantos Arredondados 4"/>
          <p:cNvSpPr/>
          <p:nvPr/>
        </p:nvSpPr>
        <p:spPr>
          <a:xfrm>
            <a:off x="569520" y="3543480"/>
            <a:ext cx="1555560" cy="1290960"/>
          </a:xfrm>
          <a:prstGeom prst="roundRect">
            <a:avLst>
              <a:gd name="adj" fmla="val 16667"/>
            </a:avLst>
          </a:prstGeom>
          <a:solidFill>
            <a:schemeClr val="accent5">
              <a:lumMod val="50000"/>
            </a:schemeClr>
          </a:solidFill>
          <a:ln>
            <a:solidFill>
              <a:srgbClr val="ffffff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2800" spc="-1" strike="noStrike">
                <a:solidFill>
                  <a:srgbClr val="ffffff"/>
                </a:solidFill>
                <a:latin typeface="Calibri"/>
                <a:ea typeface="Arial"/>
              </a:rPr>
              <a:t>DBA</a:t>
            </a:r>
            <a:endParaRPr b="0" lang="pt-BR" sz="2800" spc="-1" strike="noStrike">
              <a:latin typeface="Arial"/>
            </a:endParaRPr>
          </a:p>
        </p:txBody>
      </p:sp>
      <p:pic>
        <p:nvPicPr>
          <p:cNvPr id="697" name="Imagem 5" descr=""/>
          <p:cNvPicPr/>
          <p:nvPr/>
        </p:nvPicPr>
        <p:blipFill>
          <a:blip r:embed="rId1"/>
          <a:srcRect l="15891" t="0" r="22093" b="-924"/>
          <a:stretch/>
        </p:blipFill>
        <p:spPr>
          <a:xfrm>
            <a:off x="533520" y="1789560"/>
            <a:ext cx="1701000" cy="1557000"/>
          </a:xfrm>
          <a:prstGeom prst="rect">
            <a:avLst/>
          </a:prstGeom>
          <a:ln w="0">
            <a:noFill/>
          </a:ln>
        </p:spPr>
      </p:pic>
      <p:sp>
        <p:nvSpPr>
          <p:cNvPr id="698" name="Chave Esquerda 5"/>
          <p:cNvSpPr/>
          <p:nvPr/>
        </p:nvSpPr>
        <p:spPr>
          <a:xfrm>
            <a:off x="5690160" y="1627560"/>
            <a:ext cx="475920" cy="1713960"/>
          </a:xfrm>
          <a:prstGeom prst="leftBrace">
            <a:avLst>
              <a:gd name="adj1" fmla="val 8333"/>
              <a:gd name="adj2" fmla="val 50000"/>
            </a:avLst>
          </a:prstGeom>
          <a:noFill/>
          <a:ln w="28575">
            <a:solidFill>
              <a:srgbClr val="3c81f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699" name="Agrupar 13"/>
          <p:cNvGrpSpPr/>
          <p:nvPr/>
        </p:nvGrpSpPr>
        <p:grpSpPr>
          <a:xfrm>
            <a:off x="6332040" y="1632960"/>
            <a:ext cx="2184120" cy="1707840"/>
            <a:chOff x="6332040" y="1632960"/>
            <a:chExt cx="2184120" cy="1707840"/>
          </a:xfrm>
        </p:grpSpPr>
        <p:grpSp>
          <p:nvGrpSpPr>
            <p:cNvPr id="700" name="Agrupar 10"/>
            <p:cNvGrpSpPr/>
            <p:nvPr/>
          </p:nvGrpSpPr>
          <p:grpSpPr>
            <a:xfrm>
              <a:off x="6332040" y="1632960"/>
              <a:ext cx="2179800" cy="1110960"/>
              <a:chOff x="6332040" y="1632960"/>
              <a:chExt cx="2179800" cy="1110960"/>
            </a:xfrm>
          </p:grpSpPr>
          <p:sp>
            <p:nvSpPr>
              <p:cNvPr id="701" name="Retângulo: Cantos Arredondados 7"/>
              <p:cNvSpPr/>
              <p:nvPr/>
            </p:nvSpPr>
            <p:spPr>
              <a:xfrm>
                <a:off x="6332040" y="1632960"/>
                <a:ext cx="2179800" cy="497160"/>
              </a:xfrm>
              <a:prstGeom prst="roundRect">
                <a:avLst>
                  <a:gd name="adj" fmla="val 16667"/>
                </a:avLst>
              </a:prstGeom>
              <a:solidFill>
                <a:srgbClr val="4285f4"/>
              </a:solidFill>
              <a:ln>
                <a:solidFill>
                  <a:srgbClr val="3062b4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  <a:buNone/>
                </a:pPr>
                <a:r>
                  <a:rPr b="0" lang="pt-BR" sz="1400" spc="-1" strike="noStrike">
                    <a:solidFill>
                      <a:srgbClr val="ffffff"/>
                    </a:solidFill>
                    <a:latin typeface="Arial"/>
                    <a:ea typeface="Arial"/>
                  </a:rPr>
                  <a:t>Base de dados</a:t>
                </a:r>
                <a:endParaRPr b="0" lang="pt-BR" sz="1400" spc="-1" strike="noStrike">
                  <a:latin typeface="Arial"/>
                </a:endParaRPr>
              </a:p>
            </p:txBody>
          </p:sp>
          <p:sp>
            <p:nvSpPr>
              <p:cNvPr id="702" name="Retângulo: Cantos Arredondados 12"/>
              <p:cNvSpPr/>
              <p:nvPr/>
            </p:nvSpPr>
            <p:spPr>
              <a:xfrm>
                <a:off x="6332040" y="2246760"/>
                <a:ext cx="2179800" cy="497160"/>
              </a:xfrm>
              <a:prstGeom prst="roundRect">
                <a:avLst>
                  <a:gd name="adj" fmla="val 16667"/>
                </a:avLst>
              </a:prstGeom>
              <a:solidFill>
                <a:srgbClr val="4285f4"/>
              </a:solidFill>
              <a:ln>
                <a:solidFill>
                  <a:srgbClr val="3062b4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anchor="ctr">
                <a:noAutofit/>
              </a:bodyPr>
              <a:p>
                <a:pPr algn="ctr">
                  <a:lnSpc>
                    <a:spcPct val="100000"/>
                  </a:lnSpc>
                  <a:buNone/>
                </a:pPr>
                <a:r>
                  <a:rPr b="0" lang="pt-BR" sz="1400" spc="-1" strike="noStrike">
                    <a:solidFill>
                      <a:srgbClr val="ffffff"/>
                    </a:solidFill>
                    <a:latin typeface="Arial"/>
                    <a:ea typeface="Arial"/>
                  </a:rPr>
                  <a:t>SGBD</a:t>
                </a:r>
                <a:endParaRPr b="0" lang="pt-BR" sz="1400" spc="-1" strike="noStrike">
                  <a:latin typeface="Arial"/>
                </a:endParaRPr>
              </a:p>
            </p:txBody>
          </p:sp>
        </p:grpSp>
        <p:sp>
          <p:nvSpPr>
            <p:cNvPr id="703" name="Retângulo: Cantos Arredondados 11"/>
            <p:cNvSpPr/>
            <p:nvPr/>
          </p:nvSpPr>
          <p:spPr>
            <a:xfrm>
              <a:off x="6336360" y="2843640"/>
              <a:ext cx="2179800" cy="497160"/>
            </a:xfrm>
            <a:prstGeom prst="roundRect">
              <a:avLst>
                <a:gd name="adj" fmla="val 16667"/>
              </a:avLst>
            </a:prstGeom>
            <a:solidFill>
              <a:srgbClr val="4285f4"/>
            </a:solidFill>
            <a:ln>
              <a:solidFill>
                <a:srgbClr val="3062b4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1400" spc="-1" strike="noStrike">
                  <a:solidFill>
                    <a:srgbClr val="ffffff"/>
                  </a:solidFill>
                  <a:latin typeface="Arial"/>
                  <a:ea typeface="Arial"/>
                </a:rPr>
                <a:t>Softwares adicionais</a:t>
              </a:r>
              <a:endParaRPr b="0" lang="pt-BR" sz="1400" spc="-1" strike="noStrike">
                <a:latin typeface="Arial"/>
              </a:endParaRPr>
            </a:p>
          </p:txBody>
        </p:sp>
      </p:grpSp>
      <p:pic>
        <p:nvPicPr>
          <p:cNvPr id="704" name="Imagem 9" descr="Ícone&#10;&#10;Descrição gerada automaticamente"/>
          <p:cNvPicPr/>
          <p:nvPr/>
        </p:nvPicPr>
        <p:blipFill>
          <a:blip r:embed="rId2"/>
          <a:srcRect l="16987" t="-688" r="22781" b="-688"/>
          <a:stretch/>
        </p:blipFill>
        <p:spPr>
          <a:xfrm>
            <a:off x="7603200" y="4043880"/>
            <a:ext cx="932400" cy="865440"/>
          </a:xfrm>
          <a:prstGeom prst="rect">
            <a:avLst/>
          </a:prstGeom>
          <a:ln w="0">
            <a:noFill/>
          </a:ln>
        </p:spPr>
      </p:pic>
      <p:sp>
        <p:nvSpPr>
          <p:cNvPr id="705" name="Texto Explicativo: Seta para a Direita 9"/>
          <p:cNvSpPr/>
          <p:nvPr/>
        </p:nvSpPr>
        <p:spPr>
          <a:xfrm>
            <a:off x="5850360" y="4188960"/>
            <a:ext cx="1661400" cy="581760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64977"/>
            </a:avLst>
          </a:prstGeom>
          <a:solidFill>
            <a:srgbClr val="4285f4"/>
          </a:solidFill>
          <a:ln>
            <a:solidFill>
              <a:srgbClr val="ffffff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ffffff"/>
                </a:solidFill>
                <a:latin typeface="Arial"/>
                <a:ea typeface="Arial"/>
              </a:rPr>
              <a:t>DBA Staff</a:t>
            </a:r>
            <a:endParaRPr b="0" lang="pt-BR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232;g116d3f5ae16_1_0"/>
          <p:cNvSpPr/>
          <p:nvPr/>
        </p:nvSpPr>
        <p:spPr>
          <a:xfrm>
            <a:off x="565560" y="63648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5000"/>
              </a:lnSpc>
              <a:buNone/>
            </a:pPr>
            <a:r>
              <a:rPr b="1" lang="en-US" sz="4000" spc="-1" strike="noStrike">
                <a:solidFill>
                  <a:srgbClr val="ea4e60"/>
                </a:solidFill>
                <a:latin typeface="Century Gothic"/>
                <a:ea typeface="Arial"/>
              </a:rPr>
              <a:t>Atores - Usuários Finais</a:t>
            </a:r>
            <a:endParaRPr b="0" lang="pt-BR" sz="4000" spc="-1" strike="noStrike">
              <a:latin typeface="Arial"/>
            </a:endParaRPr>
          </a:p>
        </p:txBody>
      </p:sp>
      <p:sp>
        <p:nvSpPr>
          <p:cNvPr id="707" name="PlaceHolder 1"/>
          <p:cNvSpPr>
            <a:spLocks noGrp="1"/>
          </p:cNvSpPr>
          <p:nvPr>
            <p:ph type="sldNum" idx="60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10A1091D-BDDC-456E-806A-BEB2FC98C959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sp>
        <p:nvSpPr>
          <p:cNvPr id="708" name="Google Shape;231;g116d3f5ae16_1_0"/>
          <p:cNvSpPr/>
          <p:nvPr/>
        </p:nvSpPr>
        <p:spPr>
          <a:xfrm>
            <a:off x="2798640" y="2010240"/>
            <a:ext cx="5783400" cy="255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marL="343080" indent="-343080" algn="just">
              <a:lnSpc>
                <a:spcPct val="114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40a24"/>
                </a:solidFill>
                <a:latin typeface="Calibri"/>
                <a:ea typeface="Arial"/>
              </a:rPr>
              <a:t>Accesso -&gt; Querying</a:t>
            </a:r>
            <a:endParaRPr b="0" lang="pt-BR" sz="2400" spc="-1" strike="noStrike">
              <a:latin typeface="Arial"/>
            </a:endParaRPr>
          </a:p>
          <a:p>
            <a:pPr marL="343080" indent="-343080" algn="just">
              <a:lnSpc>
                <a:spcPct val="114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40a24"/>
                </a:solidFill>
                <a:latin typeface="Calibri"/>
                <a:ea typeface="Calibri"/>
              </a:rPr>
              <a:t>Categorizados</a:t>
            </a:r>
            <a:endParaRPr b="0" lang="pt-BR" sz="2400" spc="-1" strike="noStrike">
              <a:latin typeface="Arial"/>
            </a:endParaRPr>
          </a:p>
          <a:p>
            <a:pPr algn="just">
              <a:lnSpc>
                <a:spcPct val="114000"/>
              </a:lnSpc>
              <a:spcBef>
                <a:spcPts val="1001"/>
              </a:spcBef>
              <a:buNone/>
            </a:pPr>
            <a:endParaRPr b="0" lang="pt-BR" sz="2400" spc="-1" strike="noStrike">
              <a:latin typeface="Arial"/>
            </a:endParaRPr>
          </a:p>
        </p:txBody>
      </p:sp>
      <p:pic>
        <p:nvPicPr>
          <p:cNvPr id="709" name="Imagem 3" descr="Uma imagem contendo Interface gráfica do usuário&#10;&#10;Descrição gerada automaticamente"/>
          <p:cNvPicPr/>
          <p:nvPr/>
        </p:nvPicPr>
        <p:blipFill>
          <a:blip r:embed="rId1"/>
          <a:srcRect l="5018" t="0" r="-384" b="296"/>
          <a:stretch/>
        </p:blipFill>
        <p:spPr>
          <a:xfrm>
            <a:off x="395640" y="1926000"/>
            <a:ext cx="2298240" cy="2077920"/>
          </a:xfrm>
          <a:prstGeom prst="rect">
            <a:avLst/>
          </a:prstGeom>
          <a:ln w="0">
            <a:noFill/>
          </a:ln>
        </p:spPr>
      </p:pic>
      <p:sp>
        <p:nvSpPr>
          <p:cNvPr id="710" name="Retângulo: Cantos Arredondados 3"/>
          <p:cNvSpPr/>
          <p:nvPr/>
        </p:nvSpPr>
        <p:spPr>
          <a:xfrm>
            <a:off x="6252480" y="2061720"/>
            <a:ext cx="1534320" cy="613440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>
            <a:solidFill>
              <a:srgbClr val="ffffff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ffffff"/>
                </a:solidFill>
                <a:latin typeface="Arial"/>
                <a:ea typeface="Arial"/>
              </a:rPr>
              <a:t>Update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711" name="Retângulo: Cantos Arredondados 8"/>
          <p:cNvSpPr/>
          <p:nvPr/>
        </p:nvSpPr>
        <p:spPr>
          <a:xfrm>
            <a:off x="6252480" y="2834280"/>
            <a:ext cx="1534320" cy="613440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>
            <a:solidFill>
              <a:srgbClr val="ffffff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ffffff"/>
                </a:solidFill>
                <a:latin typeface="Arial"/>
                <a:ea typeface="Arial"/>
              </a:rPr>
              <a:t>Reports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712" name="Chave Esquerda 4"/>
          <p:cNvSpPr/>
          <p:nvPr/>
        </p:nvSpPr>
        <p:spPr>
          <a:xfrm>
            <a:off x="5864760" y="2193840"/>
            <a:ext cx="295920" cy="1121400"/>
          </a:xfrm>
          <a:prstGeom prst="leftBrace">
            <a:avLst>
              <a:gd name="adj1" fmla="val 8333"/>
              <a:gd name="adj2" fmla="val 50000"/>
            </a:avLst>
          </a:prstGeom>
          <a:noFill/>
          <a:ln w="28575">
            <a:solidFill>
              <a:srgbClr val="00206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13" name="Retângulo: Cantos Arredondados 5"/>
          <p:cNvSpPr/>
          <p:nvPr/>
        </p:nvSpPr>
        <p:spPr>
          <a:xfrm>
            <a:off x="399960" y="4527720"/>
            <a:ext cx="8096040" cy="4230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ffffff">
                <a:lumMod val="75000"/>
              </a:srgbClr>
            </a:solidFill>
            <a:round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Propósito do SGBD</a:t>
            </a:r>
            <a:endParaRPr b="0" lang="pt-BR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Imagem 3" descr="Uma imagem contendo Interface gráfica do usuário&#10;&#10;Descrição gerada automaticamente"/>
          <p:cNvPicPr/>
          <p:nvPr/>
        </p:nvPicPr>
        <p:blipFill>
          <a:blip r:embed="rId1"/>
          <a:srcRect l="5018" t="0" r="-384" b="296"/>
          <a:stretch/>
        </p:blipFill>
        <p:spPr>
          <a:xfrm>
            <a:off x="5920200" y="592560"/>
            <a:ext cx="1853640" cy="1675800"/>
          </a:xfrm>
          <a:prstGeom prst="rect">
            <a:avLst/>
          </a:prstGeom>
          <a:ln w="0">
            <a:noFill/>
          </a:ln>
        </p:spPr>
      </p:pic>
      <p:sp>
        <p:nvSpPr>
          <p:cNvPr id="715" name="Google Shape;232;g116d3f5ae16_1_0"/>
          <p:cNvSpPr/>
          <p:nvPr/>
        </p:nvSpPr>
        <p:spPr>
          <a:xfrm>
            <a:off x="565560" y="63648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5000"/>
              </a:lnSpc>
              <a:buNone/>
            </a:pPr>
            <a:r>
              <a:rPr b="1" lang="en-US" sz="4000" spc="-1" strike="noStrike">
                <a:solidFill>
                  <a:srgbClr val="ea4e60"/>
                </a:solidFill>
                <a:latin typeface="Century Gothic"/>
                <a:ea typeface="Arial"/>
              </a:rPr>
              <a:t>Atores - Usuários Finais</a:t>
            </a:r>
            <a:endParaRPr b="0" lang="pt-BR" sz="4000" spc="-1" strike="noStrike">
              <a:latin typeface="Arial"/>
            </a:endParaRPr>
          </a:p>
        </p:txBody>
      </p:sp>
      <p:sp>
        <p:nvSpPr>
          <p:cNvPr id="716" name="PlaceHolder 1"/>
          <p:cNvSpPr>
            <a:spLocks noGrp="1"/>
          </p:cNvSpPr>
          <p:nvPr>
            <p:ph type="sldNum" idx="61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A43BBA22-AC59-4DC0-9C25-738F3E9C8EE2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sp>
        <p:nvSpPr>
          <p:cNvPr id="717" name="Google Shape;231;g116d3f5ae16_1_0"/>
          <p:cNvSpPr/>
          <p:nvPr/>
        </p:nvSpPr>
        <p:spPr>
          <a:xfrm>
            <a:off x="470160" y="2010240"/>
            <a:ext cx="8016480" cy="255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marL="343080" indent="-343080" algn="just">
              <a:lnSpc>
                <a:spcPct val="114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1" lang="en-US" sz="2400" spc="-1" strike="noStrike">
                <a:solidFill>
                  <a:srgbClr val="040a24"/>
                </a:solidFill>
                <a:latin typeface="Calibri"/>
                <a:ea typeface="Arial"/>
              </a:rPr>
              <a:t>Casuais </a:t>
            </a:r>
            <a:endParaRPr b="0" lang="pt-BR" sz="2400" spc="-1" strike="noStrike">
              <a:latin typeface="Arial"/>
            </a:endParaRPr>
          </a:p>
          <a:p>
            <a:pPr marL="343080" indent="-343080" algn="just">
              <a:lnSpc>
                <a:spcPct val="114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40a24"/>
                </a:solidFill>
                <a:latin typeface="Calibri"/>
                <a:ea typeface="Calibri"/>
              </a:rPr>
              <a:t>Ingênuos</a:t>
            </a:r>
            <a:endParaRPr b="0" lang="pt-BR" sz="2400" spc="-1" strike="noStrike">
              <a:latin typeface="Arial"/>
            </a:endParaRPr>
          </a:p>
          <a:p>
            <a:pPr marL="343080" indent="-343080" algn="just">
              <a:lnSpc>
                <a:spcPct val="114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40a24"/>
                </a:solidFill>
                <a:latin typeface="Calibri"/>
                <a:ea typeface="Arial"/>
              </a:rPr>
              <a:t>Sofisticados</a:t>
            </a:r>
            <a:endParaRPr b="0" lang="pt-BR" sz="2400" spc="-1" strike="noStrike">
              <a:latin typeface="Arial"/>
            </a:endParaRPr>
          </a:p>
          <a:p>
            <a:pPr marL="343080" indent="-343080" algn="just">
              <a:lnSpc>
                <a:spcPct val="114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40a24"/>
                </a:solidFill>
                <a:latin typeface="Calibri"/>
                <a:ea typeface="Arial"/>
              </a:rPr>
              <a:t>Standalone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718" name="Retângulo: Cantos Arredondados 5"/>
          <p:cNvSpPr/>
          <p:nvPr/>
        </p:nvSpPr>
        <p:spPr>
          <a:xfrm>
            <a:off x="399960" y="4527720"/>
            <a:ext cx="8096040" cy="4230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ffffff">
                <a:lumMod val="75000"/>
              </a:srgbClr>
            </a:solidFill>
            <a:round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Propósito do SGBD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719" name="Retângulo: Cantos Arredondados 6"/>
          <p:cNvSpPr/>
          <p:nvPr/>
        </p:nvSpPr>
        <p:spPr>
          <a:xfrm>
            <a:off x="2844720" y="2485080"/>
            <a:ext cx="2169360" cy="45468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000000"/>
            </a:solidFill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Acessos ocasionais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720" name="Retângulo: Cantos Arredondados 10"/>
          <p:cNvSpPr/>
          <p:nvPr/>
        </p:nvSpPr>
        <p:spPr>
          <a:xfrm>
            <a:off x="3426840" y="3162240"/>
            <a:ext cx="2169360" cy="45468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000000"/>
            </a:solidFill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Diferentes informações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721" name="Retângulo: Cantos Arredondados 11"/>
          <p:cNvSpPr/>
          <p:nvPr/>
        </p:nvSpPr>
        <p:spPr>
          <a:xfrm>
            <a:off x="4379400" y="3776040"/>
            <a:ext cx="2169360" cy="45468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000000"/>
            </a:solidFill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Uso de APIs</a:t>
            </a:r>
            <a:endParaRPr b="0" lang="pt-BR" sz="1400" spc="-1" strike="noStrike">
              <a:latin typeface="Arial"/>
            </a:endParaRPr>
          </a:p>
        </p:txBody>
      </p:sp>
      <p:pic>
        <p:nvPicPr>
          <p:cNvPr id="722" name="Imagem 9" descr=""/>
          <p:cNvPicPr/>
          <p:nvPr/>
        </p:nvPicPr>
        <p:blipFill>
          <a:blip r:embed="rId2"/>
          <a:stretch/>
        </p:blipFill>
        <p:spPr>
          <a:xfrm>
            <a:off x="6547320" y="2369160"/>
            <a:ext cx="2155320" cy="1251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3" name="Imagem 3" descr="Uma imagem contendo Interface gráfica do usuário&#10;&#10;Descrição gerada automaticamente"/>
          <p:cNvPicPr/>
          <p:nvPr/>
        </p:nvPicPr>
        <p:blipFill>
          <a:blip r:embed="rId1"/>
          <a:srcRect l="5018" t="0" r="-384" b="296"/>
          <a:stretch/>
        </p:blipFill>
        <p:spPr>
          <a:xfrm>
            <a:off x="5920200" y="592560"/>
            <a:ext cx="1853640" cy="1675800"/>
          </a:xfrm>
          <a:prstGeom prst="rect">
            <a:avLst/>
          </a:prstGeom>
          <a:ln w="0">
            <a:noFill/>
          </a:ln>
        </p:spPr>
      </p:pic>
      <p:sp>
        <p:nvSpPr>
          <p:cNvPr id="724" name="Google Shape;232;g116d3f5ae16_1_0"/>
          <p:cNvSpPr/>
          <p:nvPr/>
        </p:nvSpPr>
        <p:spPr>
          <a:xfrm>
            <a:off x="565560" y="63648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5000"/>
              </a:lnSpc>
              <a:buNone/>
            </a:pPr>
            <a:r>
              <a:rPr b="1" lang="en-US" sz="4000" spc="-1" strike="noStrike">
                <a:solidFill>
                  <a:srgbClr val="ea4e60"/>
                </a:solidFill>
                <a:latin typeface="Century Gothic"/>
                <a:ea typeface="Arial"/>
              </a:rPr>
              <a:t>Atores - Usuários Finais</a:t>
            </a:r>
            <a:endParaRPr b="0" lang="pt-BR" sz="4000" spc="-1" strike="noStrike">
              <a:latin typeface="Arial"/>
            </a:endParaRPr>
          </a:p>
        </p:txBody>
      </p:sp>
      <p:sp>
        <p:nvSpPr>
          <p:cNvPr id="725" name="PlaceHolder 1"/>
          <p:cNvSpPr>
            <a:spLocks noGrp="1"/>
          </p:cNvSpPr>
          <p:nvPr>
            <p:ph type="sldNum" idx="62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ACB7C5E8-0201-4527-A8D0-EC47FDC5246C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sp>
        <p:nvSpPr>
          <p:cNvPr id="726" name="Google Shape;231;g116d3f5ae16_1_0"/>
          <p:cNvSpPr/>
          <p:nvPr/>
        </p:nvSpPr>
        <p:spPr>
          <a:xfrm>
            <a:off x="470160" y="2010240"/>
            <a:ext cx="8016480" cy="255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marL="343080" indent="-343080" algn="just">
              <a:lnSpc>
                <a:spcPct val="114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40a24"/>
                </a:solidFill>
                <a:latin typeface="Calibri"/>
                <a:ea typeface="Arial"/>
              </a:rPr>
              <a:t>Casuais </a:t>
            </a:r>
            <a:endParaRPr b="0" lang="pt-BR" sz="2400" spc="-1" strike="noStrike">
              <a:latin typeface="Arial"/>
            </a:endParaRPr>
          </a:p>
          <a:p>
            <a:pPr marL="343080" indent="-343080" algn="just">
              <a:lnSpc>
                <a:spcPct val="114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1" lang="en-US" sz="2400" spc="-1" strike="noStrike">
                <a:solidFill>
                  <a:srgbClr val="040a24"/>
                </a:solidFill>
                <a:latin typeface="Calibri"/>
                <a:ea typeface="Calibri"/>
              </a:rPr>
              <a:t>Ingênuos</a:t>
            </a:r>
            <a:endParaRPr b="0" lang="pt-BR" sz="2400" spc="-1" strike="noStrike">
              <a:latin typeface="Arial"/>
            </a:endParaRPr>
          </a:p>
          <a:p>
            <a:pPr marL="343080" indent="-343080" algn="just">
              <a:lnSpc>
                <a:spcPct val="114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40a24"/>
                </a:solidFill>
                <a:latin typeface="Calibri"/>
                <a:ea typeface="Arial"/>
              </a:rPr>
              <a:t>Sofisticados</a:t>
            </a:r>
            <a:endParaRPr b="0" lang="pt-BR" sz="2400" spc="-1" strike="noStrike">
              <a:latin typeface="Arial"/>
            </a:endParaRPr>
          </a:p>
          <a:p>
            <a:pPr marL="343080" indent="-343080" algn="just">
              <a:lnSpc>
                <a:spcPct val="114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40a24"/>
                </a:solidFill>
                <a:latin typeface="Calibri"/>
                <a:ea typeface="Arial"/>
              </a:rPr>
              <a:t>Standalone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727" name="Retângulo: Cantos Arredondados 5"/>
          <p:cNvSpPr/>
          <p:nvPr/>
        </p:nvSpPr>
        <p:spPr>
          <a:xfrm>
            <a:off x="399960" y="4527720"/>
            <a:ext cx="8096040" cy="4230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ffffff">
                <a:lumMod val="75000"/>
              </a:srgbClr>
            </a:solidFill>
            <a:round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Propósito do SGBD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728" name="Retângulo: Cantos Arredondados 6"/>
          <p:cNvSpPr/>
          <p:nvPr/>
        </p:nvSpPr>
        <p:spPr>
          <a:xfrm>
            <a:off x="2844720" y="2485080"/>
            <a:ext cx="2169360" cy="45468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000000"/>
            </a:solidFill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Considerável porção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729" name="Retângulo: Cantos Arredondados 10"/>
          <p:cNvSpPr/>
          <p:nvPr/>
        </p:nvSpPr>
        <p:spPr>
          <a:xfrm>
            <a:off x="3426840" y="3162240"/>
            <a:ext cx="2169360" cy="454680"/>
          </a:xfrm>
          <a:prstGeom prst="roundRect">
            <a:avLst>
              <a:gd name="adj" fmla="val 16667"/>
            </a:avLst>
          </a:prstGeom>
          <a:solidFill>
            <a:srgbClr val="ea4e60"/>
          </a:solidFill>
          <a:ln>
            <a:solidFill>
              <a:srgbClr val="ffffff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ffffff"/>
                </a:solidFill>
                <a:latin typeface="Arial"/>
                <a:ea typeface="Arial"/>
              </a:rPr>
              <a:t>Canned Transactions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730" name="Retângulo: Cantos Arredondados 11"/>
          <p:cNvSpPr/>
          <p:nvPr/>
        </p:nvSpPr>
        <p:spPr>
          <a:xfrm>
            <a:off x="4379400" y="3776040"/>
            <a:ext cx="2169360" cy="45468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000000"/>
            </a:solidFill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Erro: raro</a:t>
            </a:r>
            <a:endParaRPr b="0" lang="pt-BR" sz="1400" spc="-1" strike="noStrike">
              <a:latin typeface="Arial"/>
            </a:endParaRPr>
          </a:p>
        </p:txBody>
      </p:sp>
      <p:pic>
        <p:nvPicPr>
          <p:cNvPr id="731" name="Imagem 4" descr="Ícone&#10;&#10;Descrição gerada automaticamente"/>
          <p:cNvPicPr/>
          <p:nvPr/>
        </p:nvPicPr>
        <p:blipFill>
          <a:blip r:embed="rId2"/>
          <a:srcRect l="26215" t="-1381" r="26640" b="-1381"/>
          <a:stretch/>
        </p:blipFill>
        <p:spPr>
          <a:xfrm>
            <a:off x="7136280" y="2826720"/>
            <a:ext cx="1292760" cy="15850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2" name="Imagem 3" descr="Uma imagem contendo Interface gráfica do usuário&#10;&#10;Descrição gerada automaticamente"/>
          <p:cNvPicPr/>
          <p:nvPr/>
        </p:nvPicPr>
        <p:blipFill>
          <a:blip r:embed="rId1"/>
          <a:srcRect l="5018" t="0" r="-384" b="296"/>
          <a:stretch/>
        </p:blipFill>
        <p:spPr>
          <a:xfrm>
            <a:off x="5920200" y="592560"/>
            <a:ext cx="1853640" cy="1675800"/>
          </a:xfrm>
          <a:prstGeom prst="rect">
            <a:avLst/>
          </a:prstGeom>
          <a:ln w="0">
            <a:noFill/>
          </a:ln>
        </p:spPr>
      </p:pic>
      <p:sp>
        <p:nvSpPr>
          <p:cNvPr id="733" name="Google Shape;232;g116d3f5ae16_1_0"/>
          <p:cNvSpPr/>
          <p:nvPr/>
        </p:nvSpPr>
        <p:spPr>
          <a:xfrm>
            <a:off x="565560" y="63648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5000"/>
              </a:lnSpc>
              <a:buNone/>
            </a:pPr>
            <a:r>
              <a:rPr b="1" lang="en-US" sz="4000" spc="-1" strike="noStrike">
                <a:solidFill>
                  <a:srgbClr val="ea4e60"/>
                </a:solidFill>
                <a:latin typeface="Century Gothic"/>
                <a:ea typeface="Arial"/>
              </a:rPr>
              <a:t>Atores - Usuários Finais</a:t>
            </a:r>
            <a:endParaRPr b="0" lang="pt-BR" sz="4000" spc="-1" strike="noStrike">
              <a:latin typeface="Arial"/>
            </a:endParaRPr>
          </a:p>
        </p:txBody>
      </p:sp>
      <p:sp>
        <p:nvSpPr>
          <p:cNvPr id="734" name="PlaceHolder 1"/>
          <p:cNvSpPr>
            <a:spLocks noGrp="1"/>
          </p:cNvSpPr>
          <p:nvPr>
            <p:ph type="sldNum" idx="63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A20F5A0C-2018-4E35-A383-BA48A6F84617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sp>
        <p:nvSpPr>
          <p:cNvPr id="735" name="Google Shape;231;g116d3f5ae16_1_0"/>
          <p:cNvSpPr/>
          <p:nvPr/>
        </p:nvSpPr>
        <p:spPr>
          <a:xfrm>
            <a:off x="470160" y="2010240"/>
            <a:ext cx="8016480" cy="255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marL="343080" indent="-343080" algn="just">
              <a:lnSpc>
                <a:spcPct val="114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40a24"/>
                </a:solidFill>
                <a:latin typeface="Calibri"/>
                <a:ea typeface="Arial"/>
              </a:rPr>
              <a:t>Casuais </a:t>
            </a:r>
            <a:endParaRPr b="0" lang="pt-BR" sz="2400" spc="-1" strike="noStrike">
              <a:latin typeface="Arial"/>
            </a:endParaRPr>
          </a:p>
          <a:p>
            <a:pPr marL="343080" indent="-343080" algn="just">
              <a:lnSpc>
                <a:spcPct val="114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1" lang="en-US" sz="2400" spc="-1" strike="noStrike">
                <a:solidFill>
                  <a:srgbClr val="040a24"/>
                </a:solidFill>
                <a:latin typeface="Calibri"/>
                <a:ea typeface="Calibri"/>
              </a:rPr>
              <a:t>Ingênuos</a:t>
            </a:r>
            <a:endParaRPr b="0" lang="pt-BR" sz="2400" spc="-1" strike="noStrike">
              <a:latin typeface="Arial"/>
            </a:endParaRPr>
          </a:p>
          <a:p>
            <a:pPr marL="343080" indent="-343080" algn="just">
              <a:lnSpc>
                <a:spcPct val="114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40a24"/>
                </a:solidFill>
                <a:latin typeface="Calibri"/>
                <a:ea typeface="Arial"/>
              </a:rPr>
              <a:t>Sofisticados</a:t>
            </a:r>
            <a:endParaRPr b="0" lang="pt-BR" sz="2400" spc="-1" strike="noStrike">
              <a:latin typeface="Arial"/>
            </a:endParaRPr>
          </a:p>
          <a:p>
            <a:pPr marL="343080" indent="-343080" algn="just">
              <a:lnSpc>
                <a:spcPct val="114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40a24"/>
                </a:solidFill>
                <a:latin typeface="Calibri"/>
                <a:ea typeface="Arial"/>
              </a:rPr>
              <a:t>Standalone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736" name="Retângulo: Cantos Arredondados 5"/>
          <p:cNvSpPr/>
          <p:nvPr/>
        </p:nvSpPr>
        <p:spPr>
          <a:xfrm>
            <a:off x="399960" y="4527720"/>
            <a:ext cx="8096040" cy="4230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ffffff">
                <a:lumMod val="75000"/>
              </a:srgbClr>
            </a:solidFill>
            <a:round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Propósito do SGBD</a:t>
            </a:r>
            <a:endParaRPr b="0" lang="pt-BR" sz="1400" spc="-1" strike="noStrike">
              <a:latin typeface="Arial"/>
            </a:endParaRPr>
          </a:p>
        </p:txBody>
      </p:sp>
      <p:pic>
        <p:nvPicPr>
          <p:cNvPr id="737" name="Imagem 4" descr="Ícone&#10;&#10;Descrição gerada automaticamente"/>
          <p:cNvPicPr/>
          <p:nvPr/>
        </p:nvPicPr>
        <p:blipFill>
          <a:blip r:embed="rId2"/>
          <a:srcRect l="26215" t="-1381" r="26640" b="-1381"/>
          <a:stretch/>
        </p:blipFill>
        <p:spPr>
          <a:xfrm>
            <a:off x="7136280" y="2826720"/>
            <a:ext cx="1292760" cy="1585080"/>
          </a:xfrm>
          <a:prstGeom prst="rect">
            <a:avLst/>
          </a:prstGeom>
          <a:ln w="0">
            <a:noFill/>
          </a:ln>
        </p:spPr>
      </p:pic>
      <p:pic>
        <p:nvPicPr>
          <p:cNvPr id="738" name="Imagem 7" descr="Interface gráfica do usuário, Aplicativo&#10;&#10;Descrição gerada automaticamente"/>
          <p:cNvPicPr/>
          <p:nvPr/>
        </p:nvPicPr>
        <p:blipFill>
          <a:blip r:embed="rId3"/>
          <a:stretch/>
        </p:blipFill>
        <p:spPr>
          <a:xfrm>
            <a:off x="2396160" y="2012040"/>
            <a:ext cx="4362120" cy="2452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9" name="Imagem 3" descr="Uma imagem contendo Interface gráfica do usuário&#10;&#10;Descrição gerada automaticamente"/>
          <p:cNvPicPr/>
          <p:nvPr/>
        </p:nvPicPr>
        <p:blipFill>
          <a:blip r:embed="rId1"/>
          <a:srcRect l="5018" t="0" r="-384" b="296"/>
          <a:stretch/>
        </p:blipFill>
        <p:spPr>
          <a:xfrm>
            <a:off x="5920200" y="592560"/>
            <a:ext cx="1853640" cy="1675800"/>
          </a:xfrm>
          <a:prstGeom prst="rect">
            <a:avLst/>
          </a:prstGeom>
          <a:ln w="0">
            <a:noFill/>
          </a:ln>
        </p:spPr>
      </p:pic>
      <p:sp>
        <p:nvSpPr>
          <p:cNvPr id="740" name="Google Shape;232;g116d3f5ae16_1_0"/>
          <p:cNvSpPr/>
          <p:nvPr/>
        </p:nvSpPr>
        <p:spPr>
          <a:xfrm>
            <a:off x="565560" y="63648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5000"/>
              </a:lnSpc>
              <a:buNone/>
            </a:pPr>
            <a:r>
              <a:rPr b="1" lang="en-US" sz="4000" spc="-1" strike="noStrike">
                <a:solidFill>
                  <a:srgbClr val="ea4e60"/>
                </a:solidFill>
                <a:latin typeface="Century Gothic"/>
                <a:ea typeface="Arial"/>
              </a:rPr>
              <a:t>Atores - Usuários Finais</a:t>
            </a:r>
            <a:endParaRPr b="0" lang="pt-BR" sz="4000" spc="-1" strike="noStrike">
              <a:latin typeface="Arial"/>
            </a:endParaRPr>
          </a:p>
        </p:txBody>
      </p:sp>
      <p:sp>
        <p:nvSpPr>
          <p:cNvPr id="741" name="PlaceHolder 1"/>
          <p:cNvSpPr>
            <a:spLocks noGrp="1"/>
          </p:cNvSpPr>
          <p:nvPr>
            <p:ph type="sldNum" idx="64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262E54C5-F594-4B56-818C-BBCCD9098B6F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sp>
        <p:nvSpPr>
          <p:cNvPr id="742" name="Google Shape;231;g116d3f5ae16_1_0"/>
          <p:cNvSpPr/>
          <p:nvPr/>
        </p:nvSpPr>
        <p:spPr>
          <a:xfrm>
            <a:off x="470160" y="2010240"/>
            <a:ext cx="8016480" cy="255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marL="343080" indent="-343080" algn="just">
              <a:lnSpc>
                <a:spcPct val="114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40a24"/>
                </a:solidFill>
                <a:latin typeface="Calibri"/>
                <a:ea typeface="Arial"/>
              </a:rPr>
              <a:t>Casuais </a:t>
            </a:r>
            <a:endParaRPr b="0" lang="pt-BR" sz="2400" spc="-1" strike="noStrike">
              <a:latin typeface="Arial"/>
            </a:endParaRPr>
          </a:p>
          <a:p>
            <a:pPr marL="343080" indent="-343080" algn="just">
              <a:lnSpc>
                <a:spcPct val="114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40a24"/>
                </a:solidFill>
                <a:latin typeface="Calibri"/>
                <a:ea typeface="Calibri"/>
              </a:rPr>
              <a:t>Ingênuos</a:t>
            </a:r>
            <a:endParaRPr b="0" lang="pt-BR" sz="2400" spc="-1" strike="noStrike">
              <a:latin typeface="Arial"/>
            </a:endParaRPr>
          </a:p>
          <a:p>
            <a:pPr marL="343080" indent="-343080" algn="just">
              <a:lnSpc>
                <a:spcPct val="114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1" lang="en-US" sz="2400" spc="-1" strike="noStrike">
                <a:solidFill>
                  <a:srgbClr val="040a24"/>
                </a:solidFill>
                <a:latin typeface="Calibri"/>
                <a:ea typeface="Arial"/>
              </a:rPr>
              <a:t>Sofisticados</a:t>
            </a:r>
            <a:endParaRPr b="0" lang="pt-BR" sz="2400" spc="-1" strike="noStrike">
              <a:latin typeface="Arial"/>
            </a:endParaRPr>
          </a:p>
          <a:p>
            <a:pPr marL="343080" indent="-343080" algn="just">
              <a:lnSpc>
                <a:spcPct val="114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40a24"/>
                </a:solidFill>
                <a:latin typeface="Calibri"/>
                <a:ea typeface="Arial"/>
              </a:rPr>
              <a:t>Standalone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743" name="Retângulo: Cantos Arredondados 5"/>
          <p:cNvSpPr/>
          <p:nvPr/>
        </p:nvSpPr>
        <p:spPr>
          <a:xfrm>
            <a:off x="399960" y="4527720"/>
            <a:ext cx="8096040" cy="4230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ffffff">
                <a:lumMod val="75000"/>
              </a:srgbClr>
            </a:solidFill>
            <a:round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Propósito do SGBD</a:t>
            </a:r>
            <a:endParaRPr b="0" lang="pt-BR" sz="1400" spc="-1" strike="noStrike">
              <a:latin typeface="Arial"/>
            </a:endParaRPr>
          </a:p>
        </p:txBody>
      </p:sp>
      <p:pic>
        <p:nvPicPr>
          <p:cNvPr id="744" name="Imagem 7" descr=""/>
          <p:cNvPicPr/>
          <p:nvPr/>
        </p:nvPicPr>
        <p:blipFill>
          <a:blip r:embed="rId2"/>
          <a:srcRect l="33572" t="0" r="-239" b="-425"/>
          <a:stretch/>
        </p:blipFill>
        <p:spPr>
          <a:xfrm>
            <a:off x="2597040" y="1175760"/>
            <a:ext cx="3959280" cy="3373560"/>
          </a:xfrm>
          <a:prstGeom prst="rect">
            <a:avLst/>
          </a:prstGeom>
          <a:ln w="0">
            <a:noFill/>
          </a:ln>
        </p:spPr>
      </p:pic>
      <p:pic>
        <p:nvPicPr>
          <p:cNvPr id="745" name="Imagem 7" descr="Interface gráfica do usuário&#10;&#10;Descrição gerada automaticamente"/>
          <p:cNvPicPr/>
          <p:nvPr/>
        </p:nvPicPr>
        <p:blipFill>
          <a:blip r:embed="rId3"/>
          <a:srcRect l="555" t="0" r="64444" b="-662"/>
          <a:stretch/>
        </p:blipFill>
        <p:spPr>
          <a:xfrm>
            <a:off x="6227280" y="879480"/>
            <a:ext cx="2360520" cy="3825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231;g116d3f5ae16_1_0"/>
          <p:cNvSpPr/>
          <p:nvPr/>
        </p:nvSpPr>
        <p:spPr>
          <a:xfrm>
            <a:off x="565560" y="1481040"/>
            <a:ext cx="8016480" cy="3083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just">
              <a:lnSpc>
                <a:spcPct val="115000"/>
              </a:lnSpc>
              <a:spcBef>
                <a:spcPts val="1001"/>
              </a:spcBef>
              <a:buNone/>
            </a:pPr>
            <a:r>
              <a:rPr b="0" lang="en-US" sz="2400" spc="-1" strike="noStrike">
                <a:solidFill>
                  <a:srgbClr val="040a24"/>
                </a:solidFill>
                <a:latin typeface="Calibri"/>
                <a:ea typeface="Calibri"/>
              </a:rPr>
              <a:t>Suponha as aplicações</a:t>
            </a:r>
            <a:endParaRPr b="0" lang="pt-BR" sz="2400" spc="-1" strike="noStrike">
              <a:latin typeface="Arial"/>
            </a:endParaRPr>
          </a:p>
          <a:p>
            <a:pPr algn="just">
              <a:lnSpc>
                <a:spcPct val="114000"/>
              </a:lnSpc>
              <a:spcBef>
                <a:spcPts val="1001"/>
              </a:spcBef>
              <a:buNone/>
            </a:pPr>
            <a:endParaRPr b="0" lang="pt-BR" sz="2400" spc="-1" strike="noStrike">
              <a:latin typeface="Arial"/>
            </a:endParaRPr>
          </a:p>
          <a:p>
            <a:pPr algn="just">
              <a:lnSpc>
                <a:spcPct val="114000"/>
              </a:lnSpc>
              <a:spcBef>
                <a:spcPts val="1001"/>
              </a:spcBef>
              <a:buNone/>
            </a:pPr>
            <a:endParaRPr b="0" lang="pt-BR" sz="2400" spc="-1" strike="noStrike">
              <a:latin typeface="Arial"/>
            </a:endParaRPr>
          </a:p>
          <a:p>
            <a:pPr algn="just">
              <a:lnSpc>
                <a:spcPct val="114000"/>
              </a:lnSpc>
              <a:spcBef>
                <a:spcPts val="1001"/>
              </a:spcBef>
              <a:buNone/>
            </a:pPr>
            <a:endParaRPr b="0" lang="pt-BR" sz="2400" spc="-1" strike="noStrike">
              <a:latin typeface="Arial"/>
            </a:endParaRPr>
          </a:p>
        </p:txBody>
      </p:sp>
      <p:sp>
        <p:nvSpPr>
          <p:cNvPr id="156" name="Google Shape;232;g116d3f5ae16_1_0"/>
          <p:cNvSpPr/>
          <p:nvPr/>
        </p:nvSpPr>
        <p:spPr>
          <a:xfrm>
            <a:off x="565560" y="63648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5000"/>
              </a:lnSpc>
              <a:buNone/>
            </a:pPr>
            <a:r>
              <a:rPr b="1" lang="en-US" sz="4000" spc="-1" strike="noStrike">
                <a:solidFill>
                  <a:srgbClr val="ea4e60"/>
                </a:solidFill>
                <a:latin typeface="Century Gothic"/>
                <a:ea typeface="Century Gothic"/>
              </a:rPr>
              <a:t>Abordagem de BD</a:t>
            </a:r>
            <a:endParaRPr b="0" lang="pt-BR" sz="4000" spc="-1" strike="noStrike">
              <a:latin typeface="Arial"/>
            </a:endParaRPr>
          </a:p>
        </p:txBody>
      </p:sp>
      <p:sp>
        <p:nvSpPr>
          <p:cNvPr id="157" name="PlaceHolder 1"/>
          <p:cNvSpPr>
            <a:spLocks noGrp="1"/>
          </p:cNvSpPr>
          <p:nvPr>
            <p:ph type="sldNum" idx="11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9B5CD47E-B9D9-4152-AF55-2D578F33AE3F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pic>
        <p:nvPicPr>
          <p:cNvPr id="158" name="Imagem 2" descr="Uma imagem contendo Ícone&#10;&#10;Descrição gerada automaticamente"/>
          <p:cNvPicPr/>
          <p:nvPr/>
        </p:nvPicPr>
        <p:blipFill>
          <a:blip r:embed="rId1"/>
          <a:stretch/>
        </p:blipFill>
        <p:spPr>
          <a:xfrm>
            <a:off x="5645160" y="2012040"/>
            <a:ext cx="1504440" cy="844200"/>
          </a:xfrm>
          <a:prstGeom prst="rect">
            <a:avLst/>
          </a:prstGeom>
          <a:ln w="0">
            <a:noFill/>
          </a:ln>
        </p:spPr>
      </p:pic>
      <p:sp>
        <p:nvSpPr>
          <p:cNvPr id="159" name="Conector: Curvo 2"/>
          <p:cNvSpPr/>
          <p:nvPr/>
        </p:nvSpPr>
        <p:spPr>
          <a:xfrm flipH="1">
            <a:off x="5304240" y="2326320"/>
            <a:ext cx="471600" cy="786960"/>
          </a:xfrm>
          <a:prstGeom prst="curvedConnector3">
            <a:avLst>
              <a:gd name="adj1" fmla="val 50000"/>
            </a:avLst>
          </a:prstGeom>
          <a:noFill/>
          <a:ln>
            <a:solidFill>
              <a:srgbClr val="0097a7"/>
            </a:solidFill>
            <a:round/>
            <a:tailEnd len="med" type="triangle" w="med"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/>
        </p:style>
      </p:sp>
      <p:sp>
        <p:nvSpPr>
          <p:cNvPr id="160" name="Conector: Curvo 6"/>
          <p:cNvSpPr/>
          <p:nvPr/>
        </p:nvSpPr>
        <p:spPr>
          <a:xfrm>
            <a:off x="6781680" y="2855520"/>
            <a:ext cx="416520" cy="639000"/>
          </a:xfrm>
          <a:prstGeom prst="curvedConnector3">
            <a:avLst>
              <a:gd name="adj1" fmla="val 50000"/>
            </a:avLst>
          </a:prstGeom>
          <a:noFill/>
          <a:ln>
            <a:solidFill>
              <a:srgbClr val="0097a7"/>
            </a:solidFill>
            <a:round/>
            <a:tailEnd len="med" type="triangle" w="med"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/>
        </p:style>
      </p:sp>
      <p:sp>
        <p:nvSpPr>
          <p:cNvPr id="161" name="Retângulo: Cantos Arredondados 3"/>
          <p:cNvSpPr/>
          <p:nvPr/>
        </p:nvSpPr>
        <p:spPr>
          <a:xfrm>
            <a:off x="3961440" y="2860560"/>
            <a:ext cx="1227240" cy="497160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>
            <a:solidFill>
              <a:srgbClr val="ffffff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ffffff"/>
                </a:solidFill>
                <a:latin typeface="Arial"/>
                <a:ea typeface="Arial"/>
              </a:rPr>
              <a:t>Cadastro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162" name="Retângulo: Cantos Arredondados 8"/>
          <p:cNvSpPr/>
          <p:nvPr/>
        </p:nvSpPr>
        <p:spPr>
          <a:xfrm>
            <a:off x="7263360" y="3231000"/>
            <a:ext cx="1597680" cy="750960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>
            <a:solidFill>
              <a:srgbClr val="ffffff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ffffff"/>
                </a:solidFill>
                <a:latin typeface="Arial"/>
                <a:ea typeface="Arial"/>
              </a:rPr>
              <a:t>Verificação de pagamento</a:t>
            </a:r>
            <a:endParaRPr b="0" lang="pt-BR" sz="1400" spc="-1" strike="noStrike">
              <a:latin typeface="Arial"/>
            </a:endParaRPr>
          </a:p>
        </p:txBody>
      </p:sp>
      <p:grpSp>
        <p:nvGrpSpPr>
          <p:cNvPr id="163" name="Agrupar 10"/>
          <p:cNvGrpSpPr/>
          <p:nvPr/>
        </p:nvGrpSpPr>
        <p:grpSpPr>
          <a:xfrm>
            <a:off x="4469400" y="4024800"/>
            <a:ext cx="1882440" cy="919440"/>
            <a:chOff x="4469400" y="4024800"/>
            <a:chExt cx="1882440" cy="919440"/>
          </a:xfrm>
        </p:grpSpPr>
        <p:pic>
          <p:nvPicPr>
            <p:cNvPr id="164" name="Gráfico 7" descr="Documento estrutura de tópicos"/>
            <p:cNvPicPr/>
            <p:nvPr/>
          </p:nvPicPr>
          <p:blipFill>
            <a:blip r:embed="rId2"/>
            <a:stretch/>
          </p:blipFill>
          <p:spPr>
            <a:xfrm>
              <a:off x="4469400" y="4024800"/>
              <a:ext cx="914040" cy="9140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65" name="Gráfico 9" descr="Pen Drive com preenchimento sólido"/>
            <p:cNvPicPr/>
            <p:nvPr/>
          </p:nvPicPr>
          <p:blipFill>
            <a:blip r:embed="rId3"/>
            <a:stretch/>
          </p:blipFill>
          <p:spPr>
            <a:xfrm>
              <a:off x="5437800" y="4030200"/>
              <a:ext cx="914040" cy="91404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166" name="Agrupar 11"/>
          <p:cNvGrpSpPr/>
          <p:nvPr/>
        </p:nvGrpSpPr>
        <p:grpSpPr>
          <a:xfrm>
            <a:off x="817920" y="2717640"/>
            <a:ext cx="1893240" cy="919440"/>
            <a:chOff x="817920" y="2717640"/>
            <a:chExt cx="1893240" cy="919440"/>
          </a:xfrm>
        </p:grpSpPr>
        <p:pic>
          <p:nvPicPr>
            <p:cNvPr id="167" name="Gráfico 5" descr="Documento com preenchimento sólido"/>
            <p:cNvPicPr/>
            <p:nvPr/>
          </p:nvPicPr>
          <p:blipFill>
            <a:blip r:embed="rId4"/>
            <a:stretch/>
          </p:blipFill>
          <p:spPr>
            <a:xfrm>
              <a:off x="1797120" y="2717640"/>
              <a:ext cx="914040" cy="9140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68" name="Gráfico 10" descr="Pen Drive estrutura de tópicos"/>
            <p:cNvPicPr/>
            <p:nvPr/>
          </p:nvPicPr>
          <p:blipFill>
            <a:blip r:embed="rId5"/>
            <a:stretch/>
          </p:blipFill>
          <p:spPr>
            <a:xfrm>
              <a:off x="817920" y="2723040"/>
              <a:ext cx="914040" cy="91404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169" name="Retângulo: Cantos Arredondados 12"/>
          <p:cNvSpPr/>
          <p:nvPr/>
        </p:nvSpPr>
        <p:spPr>
          <a:xfrm>
            <a:off x="738720" y="2569680"/>
            <a:ext cx="2063520" cy="1216800"/>
          </a:xfrm>
          <a:prstGeom prst="roundRect">
            <a:avLst>
              <a:gd name="adj" fmla="val 16667"/>
            </a:avLst>
          </a:prstGeom>
          <a:noFill/>
          <a:ln>
            <a:solidFill>
              <a:srgbClr val="212121"/>
            </a:solidFill>
            <a:rou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/>
        </p:style>
      </p:sp>
      <p:sp>
        <p:nvSpPr>
          <p:cNvPr id="170" name="Retângulo: Cantos Arredondados 16"/>
          <p:cNvSpPr/>
          <p:nvPr/>
        </p:nvSpPr>
        <p:spPr>
          <a:xfrm>
            <a:off x="4336920" y="3881880"/>
            <a:ext cx="2063520" cy="1216800"/>
          </a:xfrm>
          <a:prstGeom prst="roundRect">
            <a:avLst>
              <a:gd name="adj" fmla="val 16667"/>
            </a:avLst>
          </a:prstGeom>
          <a:noFill/>
          <a:ln>
            <a:solidFill>
              <a:srgbClr val="212121"/>
            </a:solidFill>
            <a:rou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/>
        </p:style>
      </p:sp>
      <p:pic>
        <p:nvPicPr>
          <p:cNvPr id="171" name="Imagem 8" descr="Ícone&#10;&#10;Descrição gerada automaticamente"/>
          <p:cNvPicPr/>
          <p:nvPr/>
        </p:nvPicPr>
        <p:blipFill>
          <a:blip r:embed="rId6"/>
          <a:stretch/>
        </p:blipFill>
        <p:spPr>
          <a:xfrm>
            <a:off x="4798440" y="2406600"/>
            <a:ext cx="605160" cy="605160"/>
          </a:xfrm>
          <a:prstGeom prst="rect">
            <a:avLst/>
          </a:prstGeom>
          <a:ln w="0">
            <a:noFill/>
          </a:ln>
        </p:spPr>
      </p:pic>
      <p:pic>
        <p:nvPicPr>
          <p:cNvPr id="172" name="Imagem 8" descr="Ícone&#10;&#10;Descrição gerada automaticamente"/>
          <p:cNvPicPr/>
          <p:nvPr/>
        </p:nvPicPr>
        <p:blipFill>
          <a:blip r:embed="rId7"/>
          <a:stretch/>
        </p:blipFill>
        <p:spPr>
          <a:xfrm>
            <a:off x="8164080" y="2713680"/>
            <a:ext cx="605160" cy="605160"/>
          </a:xfrm>
          <a:prstGeom prst="rect">
            <a:avLst/>
          </a:prstGeom>
          <a:ln w="0">
            <a:noFill/>
          </a:ln>
        </p:spPr>
      </p:pic>
      <p:sp>
        <p:nvSpPr>
          <p:cNvPr id="173" name="Seta: Curva para Baixo 15"/>
          <p:cNvSpPr/>
          <p:nvPr/>
        </p:nvSpPr>
        <p:spPr>
          <a:xfrm rot="9360000">
            <a:off x="6262200" y="4213800"/>
            <a:ext cx="1788120" cy="550080"/>
          </a:xfrm>
          <a:prstGeom prst="curvedDownArrow">
            <a:avLst>
              <a:gd name="adj1" fmla="val 25000"/>
              <a:gd name="adj2" fmla="val 50000"/>
              <a:gd name="adj3" fmla="val 25000"/>
            </a:avLst>
          </a:prstGeom>
          <a:solidFill>
            <a:srgbClr val="ea4e60"/>
          </a:solidFill>
          <a:ln>
            <a:solidFill>
              <a:srgbClr val="ffffff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/>
        </p:style>
      </p:sp>
      <p:sp>
        <p:nvSpPr>
          <p:cNvPr id="174" name="Seta: para a Esquerda 18"/>
          <p:cNvSpPr/>
          <p:nvPr/>
        </p:nvSpPr>
        <p:spPr>
          <a:xfrm>
            <a:off x="2860560" y="2937960"/>
            <a:ext cx="973440" cy="3384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ea4e60"/>
          </a:solidFill>
          <a:ln>
            <a:solidFill>
              <a:srgbClr val="ffffff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6" name="Imagem 3" descr="Uma imagem contendo Interface gráfica do usuário&#10;&#10;Descrição gerada automaticamente"/>
          <p:cNvPicPr/>
          <p:nvPr/>
        </p:nvPicPr>
        <p:blipFill>
          <a:blip r:embed="rId1"/>
          <a:srcRect l="5018" t="0" r="-384" b="296"/>
          <a:stretch/>
        </p:blipFill>
        <p:spPr>
          <a:xfrm>
            <a:off x="5920200" y="592560"/>
            <a:ext cx="1853640" cy="1675800"/>
          </a:xfrm>
          <a:prstGeom prst="rect">
            <a:avLst/>
          </a:prstGeom>
          <a:ln w="0">
            <a:noFill/>
          </a:ln>
        </p:spPr>
      </p:pic>
      <p:sp>
        <p:nvSpPr>
          <p:cNvPr id="747" name="Google Shape;232;g116d3f5ae16_1_0"/>
          <p:cNvSpPr/>
          <p:nvPr/>
        </p:nvSpPr>
        <p:spPr>
          <a:xfrm>
            <a:off x="565560" y="63648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5000"/>
              </a:lnSpc>
              <a:buNone/>
            </a:pPr>
            <a:r>
              <a:rPr b="1" lang="en-US" sz="4000" spc="-1" strike="noStrike">
                <a:solidFill>
                  <a:srgbClr val="ea4e60"/>
                </a:solidFill>
                <a:latin typeface="Century Gothic"/>
                <a:ea typeface="Arial"/>
              </a:rPr>
              <a:t>Atores - Usuários Finais</a:t>
            </a:r>
            <a:endParaRPr b="0" lang="pt-BR" sz="4000" spc="-1" strike="noStrike">
              <a:latin typeface="Arial"/>
            </a:endParaRPr>
          </a:p>
        </p:txBody>
      </p:sp>
      <p:sp>
        <p:nvSpPr>
          <p:cNvPr id="748" name="PlaceHolder 1"/>
          <p:cNvSpPr>
            <a:spLocks noGrp="1"/>
          </p:cNvSpPr>
          <p:nvPr>
            <p:ph type="sldNum" idx="65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75E309B1-76EA-4177-AFBB-71DC063ECEDE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sp>
        <p:nvSpPr>
          <p:cNvPr id="749" name="Google Shape;231;g116d3f5ae16_1_0"/>
          <p:cNvSpPr/>
          <p:nvPr/>
        </p:nvSpPr>
        <p:spPr>
          <a:xfrm>
            <a:off x="470160" y="2010240"/>
            <a:ext cx="8016480" cy="255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marL="343080" indent="-343080" algn="just">
              <a:lnSpc>
                <a:spcPct val="114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40a24"/>
                </a:solidFill>
                <a:latin typeface="Calibri"/>
                <a:ea typeface="Arial"/>
              </a:rPr>
              <a:t>Casuais </a:t>
            </a:r>
            <a:endParaRPr b="0" lang="pt-BR" sz="2400" spc="-1" strike="noStrike">
              <a:latin typeface="Arial"/>
            </a:endParaRPr>
          </a:p>
          <a:p>
            <a:pPr marL="343080" indent="-343080" algn="just">
              <a:lnSpc>
                <a:spcPct val="114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40a24"/>
                </a:solidFill>
                <a:latin typeface="Calibri"/>
                <a:ea typeface="Calibri"/>
              </a:rPr>
              <a:t>Ingênuos</a:t>
            </a:r>
            <a:endParaRPr b="0" lang="pt-BR" sz="2400" spc="-1" strike="noStrike">
              <a:latin typeface="Arial"/>
            </a:endParaRPr>
          </a:p>
          <a:p>
            <a:pPr marL="343080" indent="-343080" algn="just">
              <a:lnSpc>
                <a:spcPct val="114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40a24"/>
                </a:solidFill>
                <a:latin typeface="Calibri"/>
                <a:ea typeface="Arial"/>
              </a:rPr>
              <a:t>Sofisticados</a:t>
            </a:r>
            <a:endParaRPr b="0" lang="pt-BR" sz="2400" spc="-1" strike="noStrike">
              <a:latin typeface="Arial"/>
            </a:endParaRPr>
          </a:p>
          <a:p>
            <a:pPr marL="343080" indent="-343080" algn="just">
              <a:lnSpc>
                <a:spcPct val="114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1" lang="en-US" sz="2400" spc="-1" strike="noStrike">
                <a:solidFill>
                  <a:srgbClr val="040a24"/>
                </a:solidFill>
                <a:latin typeface="Calibri"/>
                <a:ea typeface="Arial"/>
              </a:rPr>
              <a:t>Standalone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750" name="Retângulo: Cantos Arredondados 5"/>
          <p:cNvSpPr/>
          <p:nvPr/>
        </p:nvSpPr>
        <p:spPr>
          <a:xfrm>
            <a:off x="399960" y="4527720"/>
            <a:ext cx="8096040" cy="4230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ffffff">
                <a:lumMod val="75000"/>
              </a:srgbClr>
            </a:solidFill>
            <a:round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Propósito do SGBD</a:t>
            </a:r>
            <a:endParaRPr b="0" lang="pt-BR" sz="1400" spc="-1" strike="noStrike">
              <a:latin typeface="Arial"/>
            </a:endParaRPr>
          </a:p>
        </p:txBody>
      </p:sp>
      <p:pic>
        <p:nvPicPr>
          <p:cNvPr id="751" name="Imagem 7" descr="Logotipo, Ícone&#10;&#10;Descrição gerada automaticamente"/>
          <p:cNvPicPr/>
          <p:nvPr/>
        </p:nvPicPr>
        <p:blipFill>
          <a:blip r:embed="rId2"/>
          <a:stretch/>
        </p:blipFill>
        <p:spPr>
          <a:xfrm>
            <a:off x="3475440" y="2114640"/>
            <a:ext cx="2404080" cy="2173320"/>
          </a:xfrm>
          <a:prstGeom prst="rect">
            <a:avLst/>
          </a:prstGeom>
          <a:ln w="0">
            <a:noFill/>
          </a:ln>
        </p:spPr>
      </p:pic>
      <p:sp>
        <p:nvSpPr>
          <p:cNvPr id="752" name="Balão de Fala: Retângulo com Cantos Arredondados 7"/>
          <p:cNvSpPr/>
          <p:nvPr/>
        </p:nvSpPr>
        <p:spPr>
          <a:xfrm>
            <a:off x="1850040" y="3281400"/>
            <a:ext cx="1534320" cy="613440"/>
          </a:xfrm>
          <a:prstGeom prst="wedgeRoundRectCallout">
            <a:avLst>
              <a:gd name="adj1" fmla="val -20833"/>
              <a:gd name="adj2" fmla="val 62500"/>
              <a:gd name="adj3" fmla="val 16667"/>
            </a:avLst>
          </a:prstGeom>
          <a:solidFill>
            <a:srgbClr val="002060"/>
          </a:solidFill>
          <a:ln>
            <a:solidFill>
              <a:srgbClr val="ffffff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ffffff"/>
                </a:solidFill>
                <a:latin typeface="Arial"/>
                <a:ea typeface="Arial"/>
              </a:rPr>
              <a:t>BD pessoal</a:t>
            </a:r>
            <a:endParaRPr b="0" lang="pt-BR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232;g116d3f5ae16_1_0"/>
          <p:cNvSpPr/>
          <p:nvPr/>
        </p:nvSpPr>
        <p:spPr>
          <a:xfrm>
            <a:off x="565560" y="63648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5000"/>
              </a:lnSpc>
              <a:buNone/>
            </a:pPr>
            <a:r>
              <a:rPr b="1" lang="en-US" sz="4000" spc="-1" strike="noStrike">
                <a:solidFill>
                  <a:srgbClr val="ea4e60"/>
                </a:solidFill>
                <a:latin typeface="Century Gothic"/>
                <a:ea typeface="Arial"/>
              </a:rPr>
              <a:t>Atores - Usuários Finais</a:t>
            </a:r>
            <a:endParaRPr b="0" lang="pt-BR" sz="4000" spc="-1" strike="noStrike">
              <a:latin typeface="Arial"/>
            </a:endParaRPr>
          </a:p>
        </p:txBody>
      </p:sp>
      <p:sp>
        <p:nvSpPr>
          <p:cNvPr id="754" name="PlaceHolder 1"/>
          <p:cNvSpPr>
            <a:spLocks noGrp="1"/>
          </p:cNvSpPr>
          <p:nvPr>
            <p:ph type="sldNum" idx="66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366C8D8A-746C-4D0E-83B4-794D32BFAA80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sp>
        <p:nvSpPr>
          <p:cNvPr id="755" name="Retângulo: Cantos Arredondados 5"/>
          <p:cNvSpPr/>
          <p:nvPr/>
        </p:nvSpPr>
        <p:spPr>
          <a:xfrm>
            <a:off x="399960" y="4527720"/>
            <a:ext cx="8096040" cy="4230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ffffff">
                <a:lumMod val="75000"/>
              </a:srgbClr>
            </a:solidFill>
            <a:round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Diversas facilidades são implementadas para os users do SGBD</a:t>
            </a:r>
            <a:endParaRPr b="0" lang="pt-BR" sz="1400" spc="-1" strike="noStrike">
              <a:latin typeface="Arial"/>
            </a:endParaRPr>
          </a:p>
        </p:txBody>
      </p:sp>
      <p:pic>
        <p:nvPicPr>
          <p:cNvPr id="756" name="Imagem 7" descr="Logotipo, Ícone&#10;&#10;Descrição gerada automaticamente"/>
          <p:cNvPicPr/>
          <p:nvPr/>
        </p:nvPicPr>
        <p:blipFill>
          <a:blip r:embed="rId1"/>
          <a:stretch/>
        </p:blipFill>
        <p:spPr>
          <a:xfrm>
            <a:off x="6502320" y="2749680"/>
            <a:ext cx="1589400" cy="1443240"/>
          </a:xfrm>
          <a:prstGeom prst="rect">
            <a:avLst/>
          </a:prstGeom>
          <a:ln w="0">
            <a:noFill/>
          </a:ln>
        </p:spPr>
      </p:pic>
      <p:pic>
        <p:nvPicPr>
          <p:cNvPr id="757" name="Imagem 7" descr="Interface gráfica do usuário&#10;&#10;Descrição gerada automaticamente"/>
          <p:cNvPicPr/>
          <p:nvPr/>
        </p:nvPicPr>
        <p:blipFill>
          <a:blip r:embed="rId2"/>
          <a:srcRect l="357" t="0" r="-357" b="2525"/>
          <a:stretch/>
        </p:blipFill>
        <p:spPr>
          <a:xfrm>
            <a:off x="512280" y="1249920"/>
            <a:ext cx="5938920" cy="3274560"/>
          </a:xfrm>
          <a:prstGeom prst="rect">
            <a:avLst/>
          </a:prstGeom>
          <a:ln w="0">
            <a:noFill/>
          </a:ln>
        </p:spPr>
      </p:pic>
      <p:pic>
        <p:nvPicPr>
          <p:cNvPr id="758" name="Imagem 4" descr="Ícone&#10;&#10;Descrição gerada automaticamente"/>
          <p:cNvPicPr/>
          <p:nvPr/>
        </p:nvPicPr>
        <p:blipFill>
          <a:blip r:embed="rId3"/>
          <a:srcRect l="26215" t="-1381" r="26640" b="-1381"/>
          <a:stretch/>
        </p:blipFill>
        <p:spPr>
          <a:xfrm>
            <a:off x="6501240" y="413640"/>
            <a:ext cx="1292760" cy="15850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232;g116d3f5ae16_1_0"/>
          <p:cNvSpPr/>
          <p:nvPr/>
        </p:nvSpPr>
        <p:spPr>
          <a:xfrm>
            <a:off x="565560" y="63648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5000"/>
              </a:lnSpc>
              <a:buNone/>
            </a:pPr>
            <a:r>
              <a:rPr b="1" lang="en-US" sz="4000" spc="-1" strike="noStrike">
                <a:solidFill>
                  <a:srgbClr val="ea4e60"/>
                </a:solidFill>
                <a:latin typeface="Century Gothic"/>
                <a:ea typeface="Arial"/>
              </a:rPr>
              <a:t>Atores</a:t>
            </a:r>
            <a:endParaRPr b="0" lang="pt-BR" sz="4000" spc="-1" strike="noStrike">
              <a:latin typeface="Arial"/>
            </a:endParaRPr>
          </a:p>
        </p:txBody>
      </p:sp>
      <p:sp>
        <p:nvSpPr>
          <p:cNvPr id="760" name="PlaceHolder 1"/>
          <p:cNvSpPr>
            <a:spLocks noGrp="1"/>
          </p:cNvSpPr>
          <p:nvPr>
            <p:ph type="sldNum" idx="67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54626B58-92D5-47CC-A34A-E8589502A255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pic>
        <p:nvPicPr>
          <p:cNvPr id="761" name="Imagem 4" descr=""/>
          <p:cNvPicPr/>
          <p:nvPr/>
        </p:nvPicPr>
        <p:blipFill>
          <a:blip r:embed="rId1"/>
          <a:stretch/>
        </p:blipFill>
        <p:spPr>
          <a:xfrm>
            <a:off x="46440" y="2343240"/>
            <a:ext cx="2742840" cy="2742840"/>
          </a:xfrm>
          <a:prstGeom prst="rect">
            <a:avLst/>
          </a:prstGeom>
          <a:ln w="0">
            <a:noFill/>
          </a:ln>
        </p:spPr>
      </p:pic>
      <p:sp>
        <p:nvSpPr>
          <p:cNvPr id="762" name="Balão de Pensamento: Nuvem 6"/>
          <p:cNvSpPr/>
          <p:nvPr/>
        </p:nvSpPr>
        <p:spPr>
          <a:xfrm>
            <a:off x="622440" y="1461240"/>
            <a:ext cx="3333240" cy="878040"/>
          </a:xfrm>
          <a:prstGeom prst="cloudCallout">
            <a:avLst>
              <a:gd name="adj1" fmla="val -20833"/>
              <a:gd name="adj2" fmla="val 62500"/>
            </a:avLst>
          </a:prstGeom>
          <a:solidFill>
            <a:srgbClr val="ffffff"/>
          </a:solidFill>
          <a:ln>
            <a:solidFill>
              <a:srgbClr val="000000"/>
            </a:solidFill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Quem programa as canned transactions?</a:t>
            </a:r>
            <a:endParaRPr b="0" lang="pt-BR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232;g116d3f5ae16_1_0"/>
          <p:cNvSpPr/>
          <p:nvPr/>
        </p:nvSpPr>
        <p:spPr>
          <a:xfrm>
            <a:off x="565560" y="63648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5000"/>
              </a:lnSpc>
              <a:buNone/>
            </a:pPr>
            <a:r>
              <a:rPr b="1" lang="en-US" sz="4000" spc="-1" strike="noStrike">
                <a:solidFill>
                  <a:srgbClr val="ea4e60"/>
                </a:solidFill>
                <a:latin typeface="Century Gothic"/>
                <a:ea typeface="Arial"/>
              </a:rPr>
              <a:t>Atores</a:t>
            </a:r>
            <a:endParaRPr b="0" lang="pt-BR" sz="4000" spc="-1" strike="noStrike">
              <a:latin typeface="Arial"/>
            </a:endParaRPr>
          </a:p>
        </p:txBody>
      </p:sp>
      <p:sp>
        <p:nvSpPr>
          <p:cNvPr id="764" name="PlaceHolder 1"/>
          <p:cNvSpPr>
            <a:spLocks noGrp="1"/>
          </p:cNvSpPr>
          <p:nvPr>
            <p:ph type="sldNum" idx="68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C55EF31E-5D79-467C-9B49-25F7A39861BF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pic>
        <p:nvPicPr>
          <p:cNvPr id="765" name="Imagem 4" descr=""/>
          <p:cNvPicPr/>
          <p:nvPr/>
        </p:nvPicPr>
        <p:blipFill>
          <a:blip r:embed="rId1"/>
          <a:stretch/>
        </p:blipFill>
        <p:spPr>
          <a:xfrm>
            <a:off x="46440" y="2343240"/>
            <a:ext cx="2742840" cy="2742840"/>
          </a:xfrm>
          <a:prstGeom prst="rect">
            <a:avLst/>
          </a:prstGeom>
          <a:ln w="0">
            <a:noFill/>
          </a:ln>
        </p:spPr>
      </p:pic>
      <p:sp>
        <p:nvSpPr>
          <p:cNvPr id="766" name="Retângulo: Cantos Arredondados 1"/>
          <p:cNvSpPr/>
          <p:nvPr/>
        </p:nvSpPr>
        <p:spPr>
          <a:xfrm>
            <a:off x="2061720" y="4400640"/>
            <a:ext cx="6444720" cy="550080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>
            <a:solidFill>
              <a:srgbClr val="ffffff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2400" spc="-1" strike="noStrike">
                <a:solidFill>
                  <a:srgbClr val="ffffff"/>
                </a:solidFill>
                <a:latin typeface="Calibri"/>
                <a:ea typeface="Arial"/>
              </a:rPr>
              <a:t>Engenheiros de Software</a:t>
            </a:r>
            <a:endParaRPr b="0" lang="pt-BR" sz="2400" spc="-1" strike="noStrike">
              <a:latin typeface="Arial"/>
            </a:endParaRPr>
          </a:p>
        </p:txBody>
      </p:sp>
      <p:pic>
        <p:nvPicPr>
          <p:cNvPr id="767" name="Imagem 8" descr="Desenho de um cachorro&#10;&#10;Descrição gerada automaticamente"/>
          <p:cNvPicPr/>
          <p:nvPr/>
        </p:nvPicPr>
        <p:blipFill>
          <a:blip r:embed="rId2"/>
          <a:stretch/>
        </p:blipFill>
        <p:spPr>
          <a:xfrm>
            <a:off x="4057560" y="1800360"/>
            <a:ext cx="2742840" cy="1542600"/>
          </a:xfrm>
          <a:prstGeom prst="rect">
            <a:avLst/>
          </a:prstGeom>
          <a:ln w="0">
            <a:noFill/>
          </a:ln>
        </p:spPr>
      </p:pic>
      <p:sp>
        <p:nvSpPr>
          <p:cNvPr id="768" name="Seta: Curva para Baixo 9"/>
          <p:cNvSpPr/>
          <p:nvPr/>
        </p:nvSpPr>
        <p:spPr>
          <a:xfrm rot="20220000">
            <a:off x="2799360" y="1794240"/>
            <a:ext cx="2010600" cy="750960"/>
          </a:xfrm>
          <a:prstGeom prst="curvedDownArrow">
            <a:avLst>
              <a:gd name="adj1" fmla="val 25000"/>
              <a:gd name="adj2" fmla="val 50000"/>
              <a:gd name="adj3" fmla="val 25000"/>
            </a:avLst>
          </a:prstGeom>
          <a:solidFill>
            <a:srgbClr val="212121"/>
          </a:solidFill>
          <a:ln>
            <a:solidFill>
              <a:srgbClr val="ffffff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Desenvolve</a:t>
            </a:r>
            <a:endParaRPr b="0" lang="pt-BR" sz="1400" spc="-1" strike="noStrike">
              <a:latin typeface="Arial"/>
            </a:endParaRPr>
          </a:p>
        </p:txBody>
      </p:sp>
      <p:pic>
        <p:nvPicPr>
          <p:cNvPr id="769" name="Imagem 15" descr="Logotipo&#10;&#10;Descrição gerada automaticamente"/>
          <p:cNvPicPr/>
          <p:nvPr/>
        </p:nvPicPr>
        <p:blipFill>
          <a:blip r:embed="rId3"/>
          <a:stretch/>
        </p:blipFill>
        <p:spPr>
          <a:xfrm>
            <a:off x="4394880" y="326160"/>
            <a:ext cx="1783080" cy="919800"/>
          </a:xfrm>
          <a:prstGeom prst="rect">
            <a:avLst/>
          </a:prstGeom>
          <a:ln w="0">
            <a:noFill/>
          </a:ln>
        </p:spPr>
      </p:pic>
      <p:pic>
        <p:nvPicPr>
          <p:cNvPr id="770" name="Imagem 14" descr="Uma imagem contendo Ícone&#10;&#10;Descrição gerada automaticamente"/>
          <p:cNvPicPr/>
          <p:nvPr/>
        </p:nvPicPr>
        <p:blipFill>
          <a:blip r:embed="rId4"/>
          <a:stretch/>
        </p:blipFill>
        <p:spPr>
          <a:xfrm>
            <a:off x="6231600" y="121680"/>
            <a:ext cx="1266120" cy="1222200"/>
          </a:xfrm>
          <a:prstGeom prst="rect">
            <a:avLst/>
          </a:prstGeom>
          <a:ln w="0">
            <a:noFill/>
          </a:ln>
        </p:spPr>
      </p:pic>
      <p:pic>
        <p:nvPicPr>
          <p:cNvPr id="771" name="Imagem 18" descr="Ícone&#10;&#10;Descrição gerada automaticamente"/>
          <p:cNvPicPr/>
          <p:nvPr/>
        </p:nvPicPr>
        <p:blipFill>
          <a:blip r:embed="rId5"/>
          <a:stretch/>
        </p:blipFill>
        <p:spPr>
          <a:xfrm>
            <a:off x="2617920" y="2768040"/>
            <a:ext cx="1495080" cy="13428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232;g116d3f5ae16_1_0"/>
          <p:cNvSpPr/>
          <p:nvPr/>
        </p:nvSpPr>
        <p:spPr>
          <a:xfrm>
            <a:off x="565560" y="63648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5000"/>
              </a:lnSpc>
              <a:buNone/>
            </a:pPr>
            <a:r>
              <a:rPr b="1" lang="en-US" sz="4000" spc="-1" strike="noStrike">
                <a:solidFill>
                  <a:srgbClr val="ea4e60"/>
                </a:solidFill>
                <a:latin typeface="Century Gothic"/>
                <a:ea typeface="Arial"/>
              </a:rPr>
              <a:t>Atores</a:t>
            </a:r>
            <a:endParaRPr b="0" lang="pt-BR" sz="4000" spc="-1" strike="noStrike">
              <a:latin typeface="Arial"/>
            </a:endParaRPr>
          </a:p>
        </p:txBody>
      </p:sp>
      <p:sp>
        <p:nvSpPr>
          <p:cNvPr id="773" name="PlaceHolder 1"/>
          <p:cNvSpPr>
            <a:spLocks noGrp="1"/>
          </p:cNvSpPr>
          <p:nvPr>
            <p:ph type="sldNum" idx="69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C548BDCE-2245-450E-B2C7-D6453654B48D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pic>
        <p:nvPicPr>
          <p:cNvPr id="774" name="Imagem 4" descr=""/>
          <p:cNvPicPr/>
          <p:nvPr/>
        </p:nvPicPr>
        <p:blipFill>
          <a:blip r:embed="rId1"/>
          <a:stretch/>
        </p:blipFill>
        <p:spPr>
          <a:xfrm>
            <a:off x="46440" y="2343240"/>
            <a:ext cx="2742840" cy="2742840"/>
          </a:xfrm>
          <a:prstGeom prst="rect">
            <a:avLst/>
          </a:prstGeom>
          <a:ln w="0">
            <a:noFill/>
          </a:ln>
        </p:spPr>
      </p:pic>
      <p:sp>
        <p:nvSpPr>
          <p:cNvPr id="775" name="Retângulo: Cantos Arredondados 1"/>
          <p:cNvSpPr/>
          <p:nvPr/>
        </p:nvSpPr>
        <p:spPr>
          <a:xfrm>
            <a:off x="2061720" y="4400640"/>
            <a:ext cx="6444720" cy="550080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>
            <a:solidFill>
              <a:srgbClr val="ffffff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2400" spc="-1" strike="noStrike">
                <a:solidFill>
                  <a:srgbClr val="ffffff"/>
                </a:solidFill>
                <a:latin typeface="Calibri"/>
                <a:ea typeface="Arial"/>
              </a:rPr>
              <a:t>Engenheiros de Software</a:t>
            </a:r>
            <a:endParaRPr b="0" lang="pt-BR" sz="2400" spc="-1" strike="noStrike">
              <a:latin typeface="Arial"/>
            </a:endParaRPr>
          </a:p>
        </p:txBody>
      </p:sp>
      <p:pic>
        <p:nvPicPr>
          <p:cNvPr id="776" name="Imagem 4" descr="Ícone&#10;&#10;Descrição gerada automaticamente"/>
          <p:cNvPicPr/>
          <p:nvPr/>
        </p:nvPicPr>
        <p:blipFill>
          <a:blip r:embed="rId2"/>
          <a:srcRect l="26215" t="-1381" r="26640" b="-1381"/>
          <a:stretch/>
        </p:blipFill>
        <p:spPr>
          <a:xfrm>
            <a:off x="7496280" y="2636280"/>
            <a:ext cx="1292760" cy="1585080"/>
          </a:xfrm>
          <a:prstGeom prst="rect">
            <a:avLst/>
          </a:prstGeom>
          <a:ln w="0">
            <a:noFill/>
          </a:ln>
        </p:spPr>
      </p:pic>
      <p:pic>
        <p:nvPicPr>
          <p:cNvPr id="777" name="Imagem 8" descr="Desenho de um cachorro&#10;&#10;Descrição gerada automaticamente"/>
          <p:cNvPicPr/>
          <p:nvPr/>
        </p:nvPicPr>
        <p:blipFill>
          <a:blip r:embed="rId3"/>
          <a:stretch/>
        </p:blipFill>
        <p:spPr>
          <a:xfrm>
            <a:off x="4057560" y="1800360"/>
            <a:ext cx="2742840" cy="1542600"/>
          </a:xfrm>
          <a:prstGeom prst="rect">
            <a:avLst/>
          </a:prstGeom>
          <a:ln w="0">
            <a:noFill/>
          </a:ln>
        </p:spPr>
      </p:pic>
      <p:sp>
        <p:nvSpPr>
          <p:cNvPr id="778" name="Seta: Curva para Baixo 9"/>
          <p:cNvSpPr/>
          <p:nvPr/>
        </p:nvSpPr>
        <p:spPr>
          <a:xfrm rot="20220000">
            <a:off x="2799360" y="1794240"/>
            <a:ext cx="2010600" cy="750960"/>
          </a:xfrm>
          <a:prstGeom prst="curvedDownArrow">
            <a:avLst>
              <a:gd name="adj1" fmla="val 25000"/>
              <a:gd name="adj2" fmla="val 50000"/>
              <a:gd name="adj3" fmla="val 25000"/>
            </a:avLst>
          </a:prstGeom>
          <a:solidFill>
            <a:srgbClr val="212121"/>
          </a:solidFill>
          <a:ln>
            <a:solidFill>
              <a:srgbClr val="ffffff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Desenvolve</a:t>
            </a:r>
            <a:endParaRPr b="0" lang="pt-BR" sz="1400" spc="-1" strike="noStrike">
              <a:latin typeface="Arial"/>
            </a:endParaRPr>
          </a:p>
        </p:txBody>
      </p:sp>
      <p:pic>
        <p:nvPicPr>
          <p:cNvPr id="779" name="Imagem 15" descr="Logotipo&#10;&#10;Descrição gerada automaticamente"/>
          <p:cNvPicPr/>
          <p:nvPr/>
        </p:nvPicPr>
        <p:blipFill>
          <a:blip r:embed="rId4"/>
          <a:stretch/>
        </p:blipFill>
        <p:spPr>
          <a:xfrm>
            <a:off x="4394880" y="326160"/>
            <a:ext cx="1783080" cy="919800"/>
          </a:xfrm>
          <a:prstGeom prst="rect">
            <a:avLst/>
          </a:prstGeom>
          <a:ln w="0">
            <a:noFill/>
          </a:ln>
        </p:spPr>
      </p:pic>
      <p:pic>
        <p:nvPicPr>
          <p:cNvPr id="780" name="Imagem 14" descr="Uma imagem contendo Ícone&#10;&#10;Descrição gerada automaticamente"/>
          <p:cNvPicPr/>
          <p:nvPr/>
        </p:nvPicPr>
        <p:blipFill>
          <a:blip r:embed="rId5"/>
          <a:stretch/>
        </p:blipFill>
        <p:spPr>
          <a:xfrm>
            <a:off x="6231600" y="121680"/>
            <a:ext cx="1266120" cy="1222200"/>
          </a:xfrm>
          <a:prstGeom prst="rect">
            <a:avLst/>
          </a:prstGeom>
          <a:ln w="0">
            <a:noFill/>
          </a:ln>
        </p:spPr>
      </p:pic>
      <p:sp>
        <p:nvSpPr>
          <p:cNvPr id="781" name="Seta: para Cima 12"/>
          <p:cNvSpPr/>
          <p:nvPr/>
        </p:nvSpPr>
        <p:spPr>
          <a:xfrm rot="18180000">
            <a:off x="6958800" y="2851200"/>
            <a:ext cx="221760" cy="75096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ffab40"/>
          </a:solidFill>
          <a:ln>
            <a:solidFill>
              <a:srgbClr val="ffffff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/>
        </p:style>
      </p:sp>
      <p:sp>
        <p:nvSpPr>
          <p:cNvPr id="782" name="Seta: para Cima 19"/>
          <p:cNvSpPr/>
          <p:nvPr/>
        </p:nvSpPr>
        <p:spPr>
          <a:xfrm rot="7380000">
            <a:off x="7076160" y="2554920"/>
            <a:ext cx="221760" cy="75096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ffab40"/>
          </a:solidFill>
          <a:ln>
            <a:solidFill>
              <a:srgbClr val="ffffff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/>
        </p:style>
      </p:sp>
      <p:pic>
        <p:nvPicPr>
          <p:cNvPr id="783" name="Imagem 18" descr="Ícone&#10;&#10;Descrição gerada automaticamente"/>
          <p:cNvPicPr/>
          <p:nvPr/>
        </p:nvPicPr>
        <p:blipFill>
          <a:blip r:embed="rId6"/>
          <a:stretch/>
        </p:blipFill>
        <p:spPr>
          <a:xfrm>
            <a:off x="2617920" y="2768040"/>
            <a:ext cx="1495080" cy="13428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232;g116d3f5ae16_1_0"/>
          <p:cNvSpPr/>
          <p:nvPr/>
        </p:nvSpPr>
        <p:spPr>
          <a:xfrm>
            <a:off x="565560" y="63648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5000"/>
              </a:lnSpc>
              <a:buNone/>
            </a:pPr>
            <a:r>
              <a:rPr b="1" lang="en-US" sz="4000" spc="-1" strike="noStrike">
                <a:solidFill>
                  <a:srgbClr val="ea4e60"/>
                </a:solidFill>
                <a:latin typeface="Century Gothic"/>
                <a:ea typeface="Arial"/>
              </a:rPr>
              <a:t>Atores</a:t>
            </a:r>
            <a:endParaRPr b="0" lang="pt-BR" sz="4000" spc="-1" strike="noStrike">
              <a:latin typeface="Arial"/>
            </a:endParaRPr>
          </a:p>
        </p:txBody>
      </p:sp>
      <p:sp>
        <p:nvSpPr>
          <p:cNvPr id="785" name="PlaceHolder 1"/>
          <p:cNvSpPr>
            <a:spLocks noGrp="1"/>
          </p:cNvSpPr>
          <p:nvPr>
            <p:ph type="sldNum" idx="70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5CAAAF67-659F-4672-A68F-75E51EA09D64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pic>
        <p:nvPicPr>
          <p:cNvPr id="786" name="Imagem 4" descr=""/>
          <p:cNvPicPr/>
          <p:nvPr/>
        </p:nvPicPr>
        <p:blipFill>
          <a:blip r:embed="rId1"/>
          <a:stretch/>
        </p:blipFill>
        <p:spPr>
          <a:xfrm>
            <a:off x="46440" y="2343240"/>
            <a:ext cx="2742840" cy="2742840"/>
          </a:xfrm>
          <a:prstGeom prst="rect">
            <a:avLst/>
          </a:prstGeom>
          <a:ln w="0">
            <a:noFill/>
          </a:ln>
        </p:spPr>
      </p:pic>
      <p:sp>
        <p:nvSpPr>
          <p:cNvPr id="787" name="Retângulo: Cantos Arredondados 1"/>
          <p:cNvSpPr/>
          <p:nvPr/>
        </p:nvSpPr>
        <p:spPr>
          <a:xfrm>
            <a:off x="2061720" y="4400640"/>
            <a:ext cx="6444720" cy="550080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>
            <a:solidFill>
              <a:srgbClr val="ffffff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2400" spc="-1" strike="noStrike">
                <a:solidFill>
                  <a:srgbClr val="ffffff"/>
                </a:solidFill>
                <a:latin typeface="Calibri"/>
                <a:ea typeface="Arial"/>
              </a:rPr>
              <a:t>Engenheiros de Software</a:t>
            </a:r>
            <a:endParaRPr b="0" lang="pt-BR" sz="2400" spc="-1" strike="noStrike">
              <a:latin typeface="Arial"/>
            </a:endParaRPr>
          </a:p>
        </p:txBody>
      </p:sp>
      <p:pic>
        <p:nvPicPr>
          <p:cNvPr id="788" name="Imagem 4" descr="Ícone&#10;&#10;Descrição gerada automaticamente"/>
          <p:cNvPicPr/>
          <p:nvPr/>
        </p:nvPicPr>
        <p:blipFill>
          <a:blip r:embed="rId2"/>
          <a:srcRect l="26215" t="-1381" r="26640" b="-1381"/>
          <a:stretch/>
        </p:blipFill>
        <p:spPr>
          <a:xfrm>
            <a:off x="7496280" y="2636280"/>
            <a:ext cx="1292760" cy="1585080"/>
          </a:xfrm>
          <a:prstGeom prst="rect">
            <a:avLst/>
          </a:prstGeom>
          <a:ln w="0">
            <a:noFill/>
          </a:ln>
        </p:spPr>
      </p:pic>
      <p:pic>
        <p:nvPicPr>
          <p:cNvPr id="789" name="Imagem 8" descr="Desenho de um cachorro&#10;&#10;Descrição gerada automaticamente"/>
          <p:cNvPicPr/>
          <p:nvPr/>
        </p:nvPicPr>
        <p:blipFill>
          <a:blip r:embed="rId3"/>
          <a:stretch/>
        </p:blipFill>
        <p:spPr>
          <a:xfrm>
            <a:off x="4057560" y="1800360"/>
            <a:ext cx="2742840" cy="1542600"/>
          </a:xfrm>
          <a:prstGeom prst="rect">
            <a:avLst/>
          </a:prstGeom>
          <a:ln w="0">
            <a:noFill/>
          </a:ln>
        </p:spPr>
      </p:pic>
      <p:sp>
        <p:nvSpPr>
          <p:cNvPr id="790" name="Seta: Curva para Baixo 9"/>
          <p:cNvSpPr/>
          <p:nvPr/>
        </p:nvSpPr>
        <p:spPr>
          <a:xfrm rot="20220000">
            <a:off x="2799360" y="1794240"/>
            <a:ext cx="2010600" cy="750960"/>
          </a:xfrm>
          <a:prstGeom prst="curvedDownArrow">
            <a:avLst>
              <a:gd name="adj1" fmla="val 25000"/>
              <a:gd name="adj2" fmla="val 50000"/>
              <a:gd name="adj3" fmla="val 25000"/>
            </a:avLst>
          </a:prstGeom>
          <a:solidFill>
            <a:srgbClr val="212121"/>
          </a:solidFill>
          <a:ln>
            <a:solidFill>
              <a:srgbClr val="ffffff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Desenvolve</a:t>
            </a:r>
            <a:endParaRPr b="0" lang="pt-BR" sz="1400" spc="-1" strike="noStrike">
              <a:latin typeface="Arial"/>
            </a:endParaRPr>
          </a:p>
        </p:txBody>
      </p:sp>
      <p:pic>
        <p:nvPicPr>
          <p:cNvPr id="791" name="Imagem 15" descr="Logotipo&#10;&#10;Descrição gerada automaticamente"/>
          <p:cNvPicPr/>
          <p:nvPr/>
        </p:nvPicPr>
        <p:blipFill>
          <a:blip r:embed="rId4"/>
          <a:stretch/>
        </p:blipFill>
        <p:spPr>
          <a:xfrm>
            <a:off x="4394880" y="326160"/>
            <a:ext cx="1783080" cy="919800"/>
          </a:xfrm>
          <a:prstGeom prst="rect">
            <a:avLst/>
          </a:prstGeom>
          <a:ln w="0">
            <a:noFill/>
          </a:ln>
        </p:spPr>
      </p:pic>
      <p:pic>
        <p:nvPicPr>
          <p:cNvPr id="792" name="Imagem 14" descr="Uma imagem contendo Ícone&#10;&#10;Descrição gerada automaticamente"/>
          <p:cNvPicPr/>
          <p:nvPr/>
        </p:nvPicPr>
        <p:blipFill>
          <a:blip r:embed="rId5"/>
          <a:stretch/>
        </p:blipFill>
        <p:spPr>
          <a:xfrm>
            <a:off x="6231600" y="121680"/>
            <a:ext cx="1266120" cy="1222200"/>
          </a:xfrm>
          <a:prstGeom prst="rect">
            <a:avLst/>
          </a:prstGeom>
          <a:ln w="0">
            <a:noFill/>
          </a:ln>
        </p:spPr>
      </p:pic>
      <p:sp>
        <p:nvSpPr>
          <p:cNvPr id="793" name="Seta: da Esquerda para a Direita 10"/>
          <p:cNvSpPr/>
          <p:nvPr/>
        </p:nvSpPr>
        <p:spPr>
          <a:xfrm rot="18060000">
            <a:off x="6034320" y="1652760"/>
            <a:ext cx="825120" cy="22176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ea4e60"/>
          </a:solidFill>
          <a:ln>
            <a:solidFill>
              <a:srgbClr val="ffffff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/>
        </p:style>
      </p:sp>
      <p:sp>
        <p:nvSpPr>
          <p:cNvPr id="794" name="Seta: para Cima 12"/>
          <p:cNvSpPr/>
          <p:nvPr/>
        </p:nvSpPr>
        <p:spPr>
          <a:xfrm rot="18180000">
            <a:off x="6958800" y="2851200"/>
            <a:ext cx="221760" cy="75096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ffab40"/>
          </a:solidFill>
          <a:ln>
            <a:solidFill>
              <a:srgbClr val="ffffff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/>
        </p:style>
      </p:sp>
      <p:sp>
        <p:nvSpPr>
          <p:cNvPr id="795" name="Seta: para Cima 19"/>
          <p:cNvSpPr/>
          <p:nvPr/>
        </p:nvSpPr>
        <p:spPr>
          <a:xfrm rot="7380000">
            <a:off x="7076160" y="2554920"/>
            <a:ext cx="221760" cy="75096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ffab40"/>
          </a:solidFill>
          <a:ln>
            <a:solidFill>
              <a:srgbClr val="ffffff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/>
        </p:style>
      </p:sp>
      <p:pic>
        <p:nvPicPr>
          <p:cNvPr id="796" name="Imagem 18" descr="Ícone&#10;&#10;Descrição gerada automaticamente"/>
          <p:cNvPicPr/>
          <p:nvPr/>
        </p:nvPicPr>
        <p:blipFill>
          <a:blip r:embed="rId6"/>
          <a:stretch/>
        </p:blipFill>
        <p:spPr>
          <a:xfrm>
            <a:off x="2617920" y="2768040"/>
            <a:ext cx="1495080" cy="13428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232;g116d3f5ae16_1_0"/>
          <p:cNvSpPr/>
          <p:nvPr/>
        </p:nvSpPr>
        <p:spPr>
          <a:xfrm>
            <a:off x="565560" y="63648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5000"/>
              </a:lnSpc>
              <a:buNone/>
            </a:pPr>
            <a:r>
              <a:rPr b="1" lang="en-US" sz="4000" spc="-1" strike="noStrike">
                <a:solidFill>
                  <a:srgbClr val="ea4e60"/>
                </a:solidFill>
                <a:latin typeface="Century Gothic"/>
                <a:ea typeface="Arial"/>
              </a:rPr>
              <a:t>Atores</a:t>
            </a:r>
            <a:endParaRPr b="0" lang="pt-BR" sz="4000" spc="-1" strike="noStrike">
              <a:latin typeface="Arial"/>
            </a:endParaRPr>
          </a:p>
        </p:txBody>
      </p:sp>
      <p:sp>
        <p:nvSpPr>
          <p:cNvPr id="798" name="PlaceHolder 1"/>
          <p:cNvSpPr>
            <a:spLocks noGrp="1"/>
          </p:cNvSpPr>
          <p:nvPr>
            <p:ph type="sldNum" idx="71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81C4F063-4288-4B52-9D4B-30E50B8AD4A8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sp>
        <p:nvSpPr>
          <p:cNvPr id="799" name="Retângulo: Cantos Arredondados 1"/>
          <p:cNvSpPr/>
          <p:nvPr/>
        </p:nvSpPr>
        <p:spPr>
          <a:xfrm>
            <a:off x="3860640" y="4400640"/>
            <a:ext cx="4645800" cy="550080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>
            <a:solidFill>
              <a:srgbClr val="ffffff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2400" spc="-1" strike="noStrike">
                <a:solidFill>
                  <a:srgbClr val="ffffff"/>
                </a:solidFill>
                <a:latin typeface="Calibri"/>
                <a:ea typeface="Arial"/>
              </a:rPr>
              <a:t>Engenheiros de Software</a:t>
            </a:r>
            <a:endParaRPr b="0" lang="pt-BR" sz="2400" spc="-1" strike="noStrike">
              <a:latin typeface="Arial"/>
            </a:endParaRPr>
          </a:p>
        </p:txBody>
      </p:sp>
      <p:grpSp>
        <p:nvGrpSpPr>
          <p:cNvPr id="800" name="Agrupar 4"/>
          <p:cNvGrpSpPr/>
          <p:nvPr/>
        </p:nvGrpSpPr>
        <p:grpSpPr>
          <a:xfrm>
            <a:off x="4088880" y="1053000"/>
            <a:ext cx="4467600" cy="3030840"/>
            <a:chOff x="4088880" y="1053000"/>
            <a:chExt cx="4467600" cy="3030840"/>
          </a:xfrm>
        </p:grpSpPr>
        <p:pic>
          <p:nvPicPr>
            <p:cNvPr id="801" name="Imagem 4" descr="Ícone&#10;&#10;Descrição gerada automaticamente"/>
            <p:cNvPicPr/>
            <p:nvPr/>
          </p:nvPicPr>
          <p:blipFill>
            <a:blip r:embed="rId1"/>
            <a:srcRect l="26215" t="-1381" r="26640" b="-1381"/>
            <a:stretch/>
          </p:blipFill>
          <p:spPr>
            <a:xfrm>
              <a:off x="7620480" y="2912040"/>
              <a:ext cx="936000" cy="11718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802" name="Imagem 8" descr="Desenho de um cachorro&#10;&#10;Descrição gerada automaticamente"/>
            <p:cNvPicPr/>
            <p:nvPr/>
          </p:nvPicPr>
          <p:blipFill>
            <a:blip r:embed="rId2"/>
            <a:stretch/>
          </p:blipFill>
          <p:spPr>
            <a:xfrm>
              <a:off x="5131080" y="2293920"/>
              <a:ext cx="1985400" cy="11404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803" name="Seta: Curva para Baixo 9"/>
            <p:cNvSpPr/>
            <p:nvPr/>
          </p:nvSpPr>
          <p:spPr>
            <a:xfrm rot="20220000">
              <a:off x="4220280" y="2289240"/>
              <a:ext cx="1455480" cy="555120"/>
            </a:xfrm>
            <a:prstGeom prst="curvedDownArrow">
              <a:avLst>
                <a:gd name="adj1" fmla="val 25000"/>
                <a:gd name="adj2" fmla="val 50000"/>
                <a:gd name="adj3" fmla="val 25000"/>
              </a:avLst>
            </a:prstGeom>
            <a:solidFill>
              <a:srgbClr val="212121"/>
            </a:solidFill>
            <a:ln>
              <a:solidFill>
                <a:srgbClr val="ffffff"/>
              </a:solidFill>
              <a:round/>
            </a:ln>
            <a:effectLst>
              <a:outerShdw blurRad="3996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/>
          </p:style>
          <p:txBody>
            <a:bodyPr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1200" spc="-1" strike="noStrike">
                  <a:solidFill>
                    <a:srgbClr val="000000"/>
                  </a:solidFill>
                  <a:latin typeface="Calibri"/>
                  <a:ea typeface="Arial"/>
                </a:rPr>
                <a:t>Desenvolve</a:t>
              </a:r>
              <a:endParaRPr b="0" lang="pt-BR" sz="1200" spc="-1" strike="noStrike">
                <a:latin typeface="Arial"/>
              </a:endParaRPr>
            </a:p>
          </p:txBody>
        </p:sp>
        <p:pic>
          <p:nvPicPr>
            <p:cNvPr id="804" name="Imagem 15" descr="Logotipo&#10;&#10;Descrição gerada automaticamente"/>
            <p:cNvPicPr/>
            <p:nvPr/>
          </p:nvPicPr>
          <p:blipFill>
            <a:blip r:embed="rId3"/>
            <a:stretch/>
          </p:blipFill>
          <p:spPr>
            <a:xfrm>
              <a:off x="5375160" y="1204200"/>
              <a:ext cx="1290600" cy="6800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805" name="Imagem 14" descr="Uma imagem contendo Ícone&#10;&#10;Descrição gerada automaticamente"/>
            <p:cNvPicPr/>
            <p:nvPr/>
          </p:nvPicPr>
          <p:blipFill>
            <a:blip r:embed="rId4"/>
            <a:stretch/>
          </p:blipFill>
          <p:spPr>
            <a:xfrm>
              <a:off x="6705000" y="1053000"/>
              <a:ext cx="916560" cy="9032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806" name="Seta: da Esquerda para a Direita 10"/>
            <p:cNvSpPr/>
            <p:nvPr/>
          </p:nvSpPr>
          <p:spPr>
            <a:xfrm rot="18060000">
              <a:off x="6555600" y="2186280"/>
              <a:ext cx="609840" cy="160560"/>
            </a:xfrm>
            <a:prstGeom prst="leftRightArrow">
              <a:avLst>
                <a:gd name="adj1" fmla="val 50000"/>
                <a:gd name="adj2" fmla="val 50000"/>
              </a:avLst>
            </a:prstGeom>
            <a:solidFill>
              <a:srgbClr val="ea4e60"/>
            </a:solidFill>
            <a:ln>
              <a:solidFill>
                <a:srgbClr val="ffffff"/>
              </a:solidFill>
              <a:round/>
            </a:ln>
            <a:effectLst>
              <a:outerShdw blurRad="3996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/>
          </p:style>
        </p:sp>
        <p:sp>
          <p:nvSpPr>
            <p:cNvPr id="807" name="Seta: para Cima 12"/>
            <p:cNvSpPr/>
            <p:nvPr/>
          </p:nvSpPr>
          <p:spPr>
            <a:xfrm rot="18180000">
              <a:off x="7229520" y="3076920"/>
              <a:ext cx="163800" cy="543600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rgbClr val="ffab40"/>
            </a:solidFill>
            <a:ln>
              <a:solidFill>
                <a:srgbClr val="ffffff"/>
              </a:solidFill>
              <a:round/>
            </a:ln>
            <a:effectLst>
              <a:outerShdw blurRad="3996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/>
          </p:style>
        </p:sp>
        <p:sp>
          <p:nvSpPr>
            <p:cNvPr id="808" name="Seta: para Cima 19"/>
            <p:cNvSpPr/>
            <p:nvPr/>
          </p:nvSpPr>
          <p:spPr>
            <a:xfrm rot="7380000">
              <a:off x="7314480" y="2857680"/>
              <a:ext cx="163800" cy="543600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rgbClr val="ffab40"/>
            </a:solidFill>
            <a:ln>
              <a:solidFill>
                <a:srgbClr val="ffffff"/>
              </a:solidFill>
              <a:round/>
            </a:ln>
            <a:effectLst>
              <a:outerShdw blurRad="3996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/>
          </p:style>
        </p:sp>
        <p:pic>
          <p:nvPicPr>
            <p:cNvPr id="809" name="Imagem 18" descr="Ícone&#10;&#10;Descrição gerada automaticamente"/>
            <p:cNvPicPr/>
            <p:nvPr/>
          </p:nvPicPr>
          <p:blipFill>
            <a:blip r:embed="rId5"/>
            <a:stretch/>
          </p:blipFill>
          <p:spPr>
            <a:xfrm>
              <a:off x="4088880" y="3009600"/>
              <a:ext cx="1082160" cy="99252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810" name="Agrupar 6"/>
          <p:cNvGrpSpPr/>
          <p:nvPr/>
        </p:nvGrpSpPr>
        <p:grpSpPr>
          <a:xfrm>
            <a:off x="569520" y="2050920"/>
            <a:ext cx="2507760" cy="2349360"/>
            <a:chOff x="569520" y="2050920"/>
            <a:chExt cx="2507760" cy="2349360"/>
          </a:xfrm>
        </p:grpSpPr>
        <p:sp>
          <p:nvSpPr>
            <p:cNvPr id="811" name="Retângulo: Cantos Arredondados 5"/>
            <p:cNvSpPr/>
            <p:nvPr/>
          </p:nvSpPr>
          <p:spPr>
            <a:xfrm>
              <a:off x="569520" y="2050920"/>
              <a:ext cx="2507760" cy="560520"/>
            </a:xfrm>
            <a:prstGeom prst="roundRect">
              <a:avLst>
                <a:gd name="adj" fmla="val 16667"/>
              </a:avLst>
            </a:prstGeom>
            <a:solidFill>
              <a:srgbClr val="0070c0"/>
            </a:solidFill>
            <a:ln>
              <a:solidFill>
                <a:srgbClr val="ffffff"/>
              </a:solidFill>
              <a:round/>
            </a:ln>
            <a:effectLst>
              <a:outerShdw blurRad="3996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1400" spc="-1" strike="noStrike">
                  <a:solidFill>
                    <a:srgbClr val="ffffff"/>
                  </a:solidFill>
                  <a:latin typeface="Arial"/>
                  <a:ea typeface="Arial"/>
                </a:rPr>
                <a:t>Análise de Sistema</a:t>
              </a:r>
              <a:endParaRPr b="0" lang="pt-BR" sz="1400" spc="-1" strike="noStrike">
                <a:latin typeface="Arial"/>
              </a:endParaRPr>
            </a:p>
          </p:txBody>
        </p:sp>
        <p:sp>
          <p:nvSpPr>
            <p:cNvPr id="812" name="Retângulo: Cantos Arredondados 16"/>
            <p:cNvSpPr/>
            <p:nvPr/>
          </p:nvSpPr>
          <p:spPr>
            <a:xfrm>
              <a:off x="569520" y="2707200"/>
              <a:ext cx="2507760" cy="793440"/>
            </a:xfrm>
            <a:prstGeom prst="roundRect">
              <a:avLst>
                <a:gd name="adj" fmla="val 16667"/>
              </a:avLst>
            </a:prstGeom>
            <a:solidFill>
              <a:srgbClr val="0070c0"/>
            </a:solidFill>
            <a:ln>
              <a:solidFill>
                <a:srgbClr val="ffffff"/>
              </a:solidFill>
              <a:round/>
            </a:ln>
            <a:effectLst>
              <a:outerShdw blurRad="3996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/>
          </p:style>
          <p:txBody>
            <a:bodyPr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1400" spc="-1" strike="noStrike">
                  <a:solidFill>
                    <a:srgbClr val="ffffff"/>
                  </a:solidFill>
                  <a:latin typeface="Arial"/>
                  <a:ea typeface="Arial"/>
                </a:rPr>
                <a:t>Desenvolvimento da aplicação</a:t>
              </a:r>
              <a:endParaRPr b="0" lang="pt-BR" sz="1400" spc="-1" strike="noStrike">
                <a:latin typeface="Arial"/>
              </a:endParaRPr>
            </a:p>
          </p:txBody>
        </p:sp>
        <p:sp>
          <p:nvSpPr>
            <p:cNvPr id="813" name="Retângulo: Cantos Arredondados 20"/>
            <p:cNvSpPr/>
            <p:nvPr/>
          </p:nvSpPr>
          <p:spPr>
            <a:xfrm>
              <a:off x="569520" y="3606840"/>
              <a:ext cx="2507760" cy="793440"/>
            </a:xfrm>
            <a:prstGeom prst="roundRect">
              <a:avLst>
                <a:gd name="adj" fmla="val 16667"/>
              </a:avLst>
            </a:prstGeom>
            <a:solidFill>
              <a:srgbClr val="0070c0"/>
            </a:solidFill>
            <a:ln>
              <a:solidFill>
                <a:srgbClr val="ffffff"/>
              </a:solidFill>
              <a:round/>
            </a:ln>
            <a:effectLst>
              <a:outerShdw blurRad="3996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/>
          </p:style>
          <p:txBody>
            <a:bodyPr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1400" spc="-1" strike="noStrike">
                  <a:solidFill>
                    <a:srgbClr val="ffffff"/>
                  </a:solidFill>
                  <a:latin typeface="Arial"/>
                  <a:ea typeface="Arial"/>
                </a:rPr>
                <a:t>Teste e documentação da aplicação</a:t>
              </a:r>
              <a:endParaRPr b="0" lang="pt-BR" sz="1400" spc="-1" strike="noStrike">
                <a:latin typeface="Arial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728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196;p5"/>
          <p:cNvSpPr/>
          <p:nvPr/>
        </p:nvSpPr>
        <p:spPr>
          <a:xfrm>
            <a:off x="597960" y="1580760"/>
            <a:ext cx="7765920" cy="161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14000"/>
              </a:lnSpc>
              <a:buNone/>
            </a:pPr>
            <a:r>
              <a:rPr b="1" lang="en-US" sz="4400" spc="-1" strike="noStrike">
                <a:solidFill>
                  <a:srgbClr val="ea4e60"/>
                </a:solidFill>
                <a:latin typeface="Century Gothic"/>
                <a:ea typeface="Arial"/>
              </a:rPr>
              <a:t>Workers em background – Banco de dados</a:t>
            </a:r>
            <a:endParaRPr b="0" lang="pt-BR" sz="4400" spc="-1" strike="noStrike">
              <a:latin typeface="Arial"/>
            </a:endParaRPr>
          </a:p>
        </p:txBody>
      </p:sp>
      <p:pic>
        <p:nvPicPr>
          <p:cNvPr id="815" name="Google Shape;197;p5" descr=""/>
          <p:cNvPicPr/>
          <p:nvPr/>
        </p:nvPicPr>
        <p:blipFill>
          <a:blip r:embed="rId1"/>
          <a:stretch/>
        </p:blipFill>
        <p:spPr>
          <a:xfrm>
            <a:off x="8127360" y="120240"/>
            <a:ext cx="851040" cy="331200"/>
          </a:xfrm>
          <a:prstGeom prst="rect">
            <a:avLst/>
          </a:prstGeom>
          <a:ln w="0">
            <a:noFill/>
          </a:ln>
        </p:spPr>
      </p:pic>
      <p:sp>
        <p:nvSpPr>
          <p:cNvPr id="816" name="PlaceHolder 1"/>
          <p:cNvSpPr>
            <a:spLocks noGrp="1"/>
          </p:cNvSpPr>
          <p:nvPr>
            <p:ph type="sldNum" idx="72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ea4e60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[</a:t>
            </a:r>
            <a:fld id="{16569315-B067-43AE-A403-917AAB8ADC76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grpSp>
        <p:nvGrpSpPr>
          <p:cNvPr id="817" name="Agrupar 7"/>
          <p:cNvGrpSpPr/>
          <p:nvPr/>
        </p:nvGrpSpPr>
        <p:grpSpPr>
          <a:xfrm>
            <a:off x="7221240" y="3294000"/>
            <a:ext cx="1668600" cy="1644480"/>
            <a:chOff x="7221240" y="3294000"/>
            <a:chExt cx="1668600" cy="1644480"/>
          </a:xfrm>
        </p:grpSpPr>
        <p:pic>
          <p:nvPicPr>
            <p:cNvPr id="818" name="Gráfico 2" descr="Banco de dados com preenchimento sólido"/>
            <p:cNvPicPr/>
            <p:nvPr/>
          </p:nvPicPr>
          <p:blipFill>
            <a:blip r:embed="rId2"/>
            <a:stretch/>
          </p:blipFill>
          <p:spPr>
            <a:xfrm>
              <a:off x="7471440" y="3294000"/>
              <a:ext cx="1418400" cy="15321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819" name="Gráfico 7" descr="Tabela com preenchimento sólido"/>
            <p:cNvPicPr/>
            <p:nvPr/>
          </p:nvPicPr>
          <p:blipFill>
            <a:blip r:embed="rId3"/>
            <a:stretch/>
          </p:blipFill>
          <p:spPr>
            <a:xfrm>
              <a:off x="7221240" y="3854520"/>
              <a:ext cx="1014840" cy="1083960"/>
            </a:xfrm>
            <a:prstGeom prst="rect">
              <a:avLst/>
            </a:prstGeom>
            <a:ln w="0">
              <a:noFill/>
            </a:ln>
          </p:spPr>
        </p:pic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232;g116d3f5ae16_1_0"/>
          <p:cNvSpPr/>
          <p:nvPr/>
        </p:nvSpPr>
        <p:spPr>
          <a:xfrm>
            <a:off x="565560" y="63648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5000"/>
              </a:lnSpc>
              <a:buNone/>
            </a:pPr>
            <a:r>
              <a:rPr b="1" lang="en-US" sz="4000" spc="-1" strike="noStrike">
                <a:solidFill>
                  <a:srgbClr val="ea4e60"/>
                </a:solidFill>
                <a:latin typeface="Century Gothic"/>
                <a:ea typeface="Arial"/>
              </a:rPr>
              <a:t>Background</a:t>
            </a:r>
            <a:endParaRPr b="0" lang="pt-BR" sz="4000" spc="-1" strike="noStrike">
              <a:latin typeface="Arial"/>
            </a:endParaRPr>
          </a:p>
        </p:txBody>
      </p:sp>
      <p:sp>
        <p:nvSpPr>
          <p:cNvPr id="821" name="PlaceHolder 1"/>
          <p:cNvSpPr>
            <a:spLocks noGrp="1"/>
          </p:cNvSpPr>
          <p:nvPr>
            <p:ph type="sldNum" idx="73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A8F9D450-08D6-4D36-9BB2-C378796251E1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sp>
        <p:nvSpPr>
          <p:cNvPr id="822" name="Balão de Fala: Retângulo com Cantos Arredondados 7"/>
          <p:cNvSpPr/>
          <p:nvPr/>
        </p:nvSpPr>
        <p:spPr>
          <a:xfrm>
            <a:off x="3606840" y="1884600"/>
            <a:ext cx="3026520" cy="613440"/>
          </a:xfrm>
          <a:prstGeom prst="wedgeRoundRectCallout">
            <a:avLst>
              <a:gd name="adj1" fmla="val -20833"/>
              <a:gd name="adj2" fmla="val 62500"/>
              <a:gd name="adj3" fmla="val 16667"/>
            </a:avLst>
          </a:prstGeom>
          <a:solidFill>
            <a:srgbClr val="002060"/>
          </a:solidFill>
          <a:ln>
            <a:solidFill>
              <a:srgbClr val="ffffff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ffffff"/>
                </a:solidFill>
                <a:latin typeface="Arial"/>
                <a:ea typeface="Arial"/>
              </a:rPr>
              <a:t>Fora do contexto de BD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823" name="Chave Esquerda 6"/>
          <p:cNvSpPr/>
          <p:nvPr/>
        </p:nvSpPr>
        <p:spPr>
          <a:xfrm rot="5400000">
            <a:off x="4358160" y="-771840"/>
            <a:ext cx="348840" cy="7450200"/>
          </a:xfrm>
          <a:prstGeom prst="leftBrace">
            <a:avLst>
              <a:gd name="adj1" fmla="val 8333"/>
              <a:gd name="adj2" fmla="val 50000"/>
            </a:avLst>
          </a:prstGeom>
          <a:noFill/>
          <a:ln w="28575">
            <a:solidFill>
              <a:srgbClr val="00206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24" name="Retângulo: Cantos Arredondados 1"/>
          <p:cNvSpPr/>
          <p:nvPr/>
        </p:nvSpPr>
        <p:spPr>
          <a:xfrm>
            <a:off x="1003320" y="3342240"/>
            <a:ext cx="3513240" cy="581760"/>
          </a:xfrm>
          <a:prstGeom prst="roundRect">
            <a:avLst>
              <a:gd name="adj" fmla="val 16667"/>
            </a:avLst>
          </a:prstGeom>
          <a:solidFill>
            <a:srgbClr val="0097a7"/>
          </a:solidFill>
          <a:ln>
            <a:solidFill>
              <a:srgbClr val="ffffff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ffffff"/>
                </a:solidFill>
                <a:latin typeface="Arial"/>
                <a:ea typeface="Arial"/>
              </a:rPr>
              <a:t>Designer do sistema de SGBD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825" name="Retângulo: Cantos Arredondados 2"/>
          <p:cNvSpPr/>
          <p:nvPr/>
        </p:nvSpPr>
        <p:spPr>
          <a:xfrm>
            <a:off x="1003320" y="4114800"/>
            <a:ext cx="3513240" cy="581760"/>
          </a:xfrm>
          <a:prstGeom prst="roundRect">
            <a:avLst>
              <a:gd name="adj" fmla="val 16667"/>
            </a:avLst>
          </a:prstGeom>
          <a:solidFill>
            <a:srgbClr val="0097a7"/>
          </a:solidFill>
          <a:ln>
            <a:solidFill>
              <a:srgbClr val="ffffff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ffffff"/>
                </a:solidFill>
                <a:latin typeface="Arial"/>
                <a:ea typeface="Arial"/>
              </a:rPr>
              <a:t>Implementação do sistema de SGBD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826" name="Retângulo: Cantos Arredondados 4"/>
          <p:cNvSpPr/>
          <p:nvPr/>
        </p:nvSpPr>
        <p:spPr>
          <a:xfrm>
            <a:off x="4612320" y="3352680"/>
            <a:ext cx="3524040" cy="581760"/>
          </a:xfrm>
          <a:prstGeom prst="roundRect">
            <a:avLst>
              <a:gd name="adj" fmla="val 16667"/>
            </a:avLst>
          </a:prstGeom>
          <a:solidFill>
            <a:srgbClr val="ea4e60"/>
          </a:solidFill>
          <a:ln>
            <a:solidFill>
              <a:srgbClr val="ffffff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ffffff"/>
                </a:solidFill>
                <a:latin typeface="Arial"/>
                <a:ea typeface="Arial"/>
              </a:rPr>
              <a:t>Pessoal de operação e manutenção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827" name="Retângulo: Cantos Arredondados 5"/>
          <p:cNvSpPr/>
          <p:nvPr/>
        </p:nvSpPr>
        <p:spPr>
          <a:xfrm>
            <a:off x="4612320" y="4093560"/>
            <a:ext cx="3524040" cy="581760"/>
          </a:xfrm>
          <a:prstGeom prst="roundRect">
            <a:avLst>
              <a:gd name="adj" fmla="val 16667"/>
            </a:avLst>
          </a:prstGeom>
          <a:solidFill>
            <a:srgbClr val="78909c"/>
          </a:solidFill>
          <a:ln>
            <a:solidFill>
              <a:srgbClr val="ffffff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ffffff"/>
                </a:solidFill>
                <a:latin typeface="Arial"/>
                <a:ea typeface="Arial"/>
              </a:rPr>
              <a:t>Desenvolvedores de ferramentas</a:t>
            </a:r>
            <a:endParaRPr b="0" lang="pt-BR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232;g116d3f5ae16_1_0"/>
          <p:cNvSpPr/>
          <p:nvPr/>
        </p:nvSpPr>
        <p:spPr>
          <a:xfrm>
            <a:off x="565560" y="63648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5000"/>
              </a:lnSpc>
              <a:buNone/>
            </a:pPr>
            <a:r>
              <a:rPr b="1" lang="en-US" sz="4000" spc="-1" strike="noStrike">
                <a:solidFill>
                  <a:srgbClr val="ea4e60"/>
                </a:solidFill>
                <a:latin typeface="Century Gothic"/>
                <a:ea typeface="Arial"/>
              </a:rPr>
              <a:t>Background</a:t>
            </a:r>
            <a:endParaRPr b="0" lang="pt-BR" sz="4000" spc="-1" strike="noStrike">
              <a:latin typeface="Arial"/>
            </a:endParaRPr>
          </a:p>
        </p:txBody>
      </p:sp>
      <p:sp>
        <p:nvSpPr>
          <p:cNvPr id="829" name="PlaceHolder 1"/>
          <p:cNvSpPr>
            <a:spLocks noGrp="1"/>
          </p:cNvSpPr>
          <p:nvPr>
            <p:ph type="sldNum" idx="74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9223184C-F654-47A8-83D3-F2F1AC8E7C00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sp>
        <p:nvSpPr>
          <p:cNvPr id="830" name="Retângulo: Cantos Arredondados 3"/>
          <p:cNvSpPr/>
          <p:nvPr/>
        </p:nvSpPr>
        <p:spPr>
          <a:xfrm>
            <a:off x="1003320" y="3342240"/>
            <a:ext cx="3513240" cy="581760"/>
          </a:xfrm>
          <a:prstGeom prst="roundRect">
            <a:avLst>
              <a:gd name="adj" fmla="val 16667"/>
            </a:avLst>
          </a:prstGeom>
          <a:solidFill>
            <a:srgbClr val="0097a7"/>
          </a:solidFill>
          <a:ln>
            <a:solidFill>
              <a:srgbClr val="ffffff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ffffff"/>
                </a:solidFill>
                <a:latin typeface="Arial"/>
                <a:ea typeface="Arial"/>
              </a:rPr>
              <a:t>Designer do sistema de SGBD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831" name="Retângulo: Cantos Arredondados 9"/>
          <p:cNvSpPr/>
          <p:nvPr/>
        </p:nvSpPr>
        <p:spPr>
          <a:xfrm>
            <a:off x="1003320" y="4114800"/>
            <a:ext cx="3513240" cy="581760"/>
          </a:xfrm>
          <a:prstGeom prst="roundRect">
            <a:avLst>
              <a:gd name="adj" fmla="val 16667"/>
            </a:avLst>
          </a:prstGeom>
          <a:solidFill>
            <a:srgbClr val="0097a7"/>
          </a:solidFill>
          <a:ln>
            <a:solidFill>
              <a:srgbClr val="ffffff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ffffff"/>
                </a:solidFill>
                <a:latin typeface="Arial"/>
                <a:ea typeface="Arial"/>
              </a:rPr>
              <a:t>Implementação do sistema de SGBD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832" name="Retângulo: Cantos Arredondados 10"/>
          <p:cNvSpPr/>
          <p:nvPr/>
        </p:nvSpPr>
        <p:spPr>
          <a:xfrm>
            <a:off x="4612320" y="3352680"/>
            <a:ext cx="3524040" cy="581760"/>
          </a:xfrm>
          <a:prstGeom prst="roundRect">
            <a:avLst>
              <a:gd name="adj" fmla="val 16667"/>
            </a:avLst>
          </a:prstGeom>
          <a:solidFill>
            <a:srgbClr val="ea4e60"/>
          </a:solidFill>
          <a:ln>
            <a:solidFill>
              <a:srgbClr val="ffffff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ffffff"/>
                </a:solidFill>
                <a:latin typeface="Arial"/>
                <a:ea typeface="Arial"/>
              </a:rPr>
              <a:t>Pessoal de operação e manutenção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833" name="Retângulo: Cantos Arredondados 11"/>
          <p:cNvSpPr/>
          <p:nvPr/>
        </p:nvSpPr>
        <p:spPr>
          <a:xfrm>
            <a:off x="4612320" y="4093560"/>
            <a:ext cx="3524040" cy="581760"/>
          </a:xfrm>
          <a:prstGeom prst="roundRect">
            <a:avLst>
              <a:gd name="adj" fmla="val 16667"/>
            </a:avLst>
          </a:prstGeom>
          <a:solidFill>
            <a:srgbClr val="78909c"/>
          </a:solidFill>
          <a:ln>
            <a:solidFill>
              <a:srgbClr val="ffffff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ffffff"/>
                </a:solidFill>
                <a:latin typeface="Arial"/>
                <a:ea typeface="Arial"/>
              </a:rPr>
              <a:t>Desenvolvedores de ferramentas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834" name="Chave Esquerda 6"/>
          <p:cNvSpPr/>
          <p:nvPr/>
        </p:nvSpPr>
        <p:spPr>
          <a:xfrm rot="5400000">
            <a:off x="4358160" y="-771840"/>
            <a:ext cx="348840" cy="7450200"/>
          </a:xfrm>
          <a:prstGeom prst="leftBrace">
            <a:avLst>
              <a:gd name="adj1" fmla="val 8333"/>
              <a:gd name="adj2" fmla="val 50000"/>
            </a:avLst>
          </a:prstGeom>
          <a:noFill/>
          <a:ln w="28575">
            <a:solidFill>
              <a:srgbClr val="00206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35" name="Retângulo: Cantos Arredondados 1"/>
          <p:cNvSpPr/>
          <p:nvPr/>
        </p:nvSpPr>
        <p:spPr>
          <a:xfrm>
            <a:off x="2516760" y="1574640"/>
            <a:ext cx="4116600" cy="90972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002060"/>
            </a:solidFill>
            <a:rou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Mantém o SGBD disponível para users</a:t>
            </a:r>
            <a:endParaRPr b="0" lang="pt-BR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231;g116d3f5ae16_1_0"/>
          <p:cNvSpPr/>
          <p:nvPr/>
        </p:nvSpPr>
        <p:spPr>
          <a:xfrm>
            <a:off x="565560" y="1481040"/>
            <a:ext cx="8016480" cy="3083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just">
              <a:lnSpc>
                <a:spcPct val="115000"/>
              </a:lnSpc>
              <a:spcBef>
                <a:spcPts val="1001"/>
              </a:spcBef>
              <a:buNone/>
            </a:pPr>
            <a:r>
              <a:rPr b="0" lang="en-US" sz="2400" spc="-1" strike="noStrike">
                <a:solidFill>
                  <a:srgbClr val="040a24"/>
                </a:solidFill>
                <a:latin typeface="Calibri"/>
                <a:ea typeface="Calibri"/>
              </a:rPr>
              <a:t>Suponha as aplicações</a:t>
            </a:r>
            <a:endParaRPr b="0" lang="pt-BR" sz="2400" spc="-1" strike="noStrike">
              <a:latin typeface="Arial"/>
            </a:endParaRPr>
          </a:p>
          <a:p>
            <a:pPr algn="just">
              <a:lnSpc>
                <a:spcPct val="114000"/>
              </a:lnSpc>
              <a:spcBef>
                <a:spcPts val="1001"/>
              </a:spcBef>
              <a:buNone/>
            </a:pPr>
            <a:endParaRPr b="0" lang="pt-BR" sz="2400" spc="-1" strike="noStrike">
              <a:latin typeface="Arial"/>
            </a:endParaRPr>
          </a:p>
          <a:p>
            <a:pPr algn="just">
              <a:lnSpc>
                <a:spcPct val="114000"/>
              </a:lnSpc>
              <a:spcBef>
                <a:spcPts val="1001"/>
              </a:spcBef>
              <a:buNone/>
            </a:pPr>
            <a:endParaRPr b="0" lang="pt-BR" sz="2400" spc="-1" strike="noStrike">
              <a:latin typeface="Arial"/>
            </a:endParaRPr>
          </a:p>
          <a:p>
            <a:pPr algn="just">
              <a:lnSpc>
                <a:spcPct val="114000"/>
              </a:lnSpc>
              <a:spcBef>
                <a:spcPts val="1001"/>
              </a:spcBef>
              <a:buNone/>
            </a:pPr>
            <a:endParaRPr b="0" lang="pt-BR" sz="2400" spc="-1" strike="noStrike">
              <a:latin typeface="Arial"/>
            </a:endParaRPr>
          </a:p>
        </p:txBody>
      </p:sp>
      <p:sp>
        <p:nvSpPr>
          <p:cNvPr id="176" name="Google Shape;232;g116d3f5ae16_1_0"/>
          <p:cNvSpPr/>
          <p:nvPr/>
        </p:nvSpPr>
        <p:spPr>
          <a:xfrm>
            <a:off x="565560" y="63648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5000"/>
              </a:lnSpc>
              <a:buNone/>
            </a:pPr>
            <a:r>
              <a:rPr b="1" lang="en-US" sz="4000" spc="-1" strike="noStrike">
                <a:solidFill>
                  <a:srgbClr val="ea4e60"/>
                </a:solidFill>
                <a:latin typeface="Century Gothic"/>
                <a:ea typeface="Century Gothic"/>
              </a:rPr>
              <a:t>Abordagem de BD</a:t>
            </a:r>
            <a:endParaRPr b="0" lang="pt-BR" sz="4000" spc="-1" strike="noStrike">
              <a:latin typeface="Arial"/>
            </a:endParaRPr>
          </a:p>
        </p:txBody>
      </p:sp>
      <p:sp>
        <p:nvSpPr>
          <p:cNvPr id="177" name="PlaceHolder 1"/>
          <p:cNvSpPr>
            <a:spLocks noGrp="1"/>
          </p:cNvSpPr>
          <p:nvPr>
            <p:ph type="sldNum" idx="12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758D48E1-95BC-4E52-B648-B4EA1F10EAF2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pic>
        <p:nvPicPr>
          <p:cNvPr id="178" name="Imagem 2" descr="Uma imagem contendo Ícone&#10;&#10;Descrição gerada automaticamente"/>
          <p:cNvPicPr/>
          <p:nvPr/>
        </p:nvPicPr>
        <p:blipFill>
          <a:blip r:embed="rId1"/>
          <a:stretch/>
        </p:blipFill>
        <p:spPr>
          <a:xfrm>
            <a:off x="5645160" y="2012040"/>
            <a:ext cx="1504440" cy="844200"/>
          </a:xfrm>
          <a:prstGeom prst="rect">
            <a:avLst/>
          </a:prstGeom>
          <a:ln w="0">
            <a:noFill/>
          </a:ln>
        </p:spPr>
      </p:pic>
      <p:sp>
        <p:nvSpPr>
          <p:cNvPr id="179" name="Conector: Curvo 2"/>
          <p:cNvSpPr/>
          <p:nvPr/>
        </p:nvSpPr>
        <p:spPr>
          <a:xfrm flipH="1">
            <a:off x="5304240" y="2326320"/>
            <a:ext cx="471600" cy="786960"/>
          </a:xfrm>
          <a:prstGeom prst="curvedConnector3">
            <a:avLst>
              <a:gd name="adj1" fmla="val 50000"/>
            </a:avLst>
          </a:prstGeom>
          <a:noFill/>
          <a:ln>
            <a:solidFill>
              <a:srgbClr val="0097a7"/>
            </a:solidFill>
            <a:round/>
            <a:tailEnd len="med" type="triangle" w="med"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/>
        </p:style>
      </p:sp>
      <p:sp>
        <p:nvSpPr>
          <p:cNvPr id="180" name="Conector: Curvo 6"/>
          <p:cNvSpPr/>
          <p:nvPr/>
        </p:nvSpPr>
        <p:spPr>
          <a:xfrm>
            <a:off x="6781680" y="2855520"/>
            <a:ext cx="416520" cy="639000"/>
          </a:xfrm>
          <a:prstGeom prst="curvedConnector3">
            <a:avLst>
              <a:gd name="adj1" fmla="val 50000"/>
            </a:avLst>
          </a:prstGeom>
          <a:noFill/>
          <a:ln>
            <a:solidFill>
              <a:srgbClr val="0097a7"/>
            </a:solidFill>
            <a:round/>
            <a:tailEnd len="med" type="triangle" w="med"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/>
        </p:style>
      </p:sp>
      <p:sp>
        <p:nvSpPr>
          <p:cNvPr id="181" name="Retângulo: Cantos Arredondados 3"/>
          <p:cNvSpPr/>
          <p:nvPr/>
        </p:nvSpPr>
        <p:spPr>
          <a:xfrm>
            <a:off x="3961440" y="2860560"/>
            <a:ext cx="1227240" cy="497160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>
            <a:solidFill>
              <a:srgbClr val="ffffff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ffffff"/>
                </a:solidFill>
                <a:latin typeface="Arial"/>
                <a:ea typeface="Arial"/>
              </a:rPr>
              <a:t>Cadastro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182" name="Retângulo: Cantos Arredondados 8"/>
          <p:cNvSpPr/>
          <p:nvPr/>
        </p:nvSpPr>
        <p:spPr>
          <a:xfrm>
            <a:off x="7263360" y="3231000"/>
            <a:ext cx="1597680" cy="750960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>
            <a:solidFill>
              <a:srgbClr val="ffffff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ffffff"/>
                </a:solidFill>
                <a:latin typeface="Arial"/>
                <a:ea typeface="Arial"/>
              </a:rPr>
              <a:t>Verificação de pagamento</a:t>
            </a:r>
            <a:endParaRPr b="0" lang="pt-BR" sz="1400" spc="-1" strike="noStrike">
              <a:latin typeface="Arial"/>
            </a:endParaRPr>
          </a:p>
        </p:txBody>
      </p:sp>
      <p:grpSp>
        <p:nvGrpSpPr>
          <p:cNvPr id="183" name="Agrupar 10"/>
          <p:cNvGrpSpPr/>
          <p:nvPr/>
        </p:nvGrpSpPr>
        <p:grpSpPr>
          <a:xfrm>
            <a:off x="4469400" y="4024800"/>
            <a:ext cx="1882440" cy="919440"/>
            <a:chOff x="4469400" y="4024800"/>
            <a:chExt cx="1882440" cy="919440"/>
          </a:xfrm>
        </p:grpSpPr>
        <p:pic>
          <p:nvPicPr>
            <p:cNvPr id="184" name="Gráfico 7" descr="Documento estrutura de tópicos"/>
            <p:cNvPicPr/>
            <p:nvPr/>
          </p:nvPicPr>
          <p:blipFill>
            <a:blip r:embed="rId2"/>
            <a:stretch/>
          </p:blipFill>
          <p:spPr>
            <a:xfrm>
              <a:off x="4469400" y="4024800"/>
              <a:ext cx="914040" cy="9140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85" name="Gráfico 9" descr="Pen Drive com preenchimento sólido"/>
            <p:cNvPicPr/>
            <p:nvPr/>
          </p:nvPicPr>
          <p:blipFill>
            <a:blip r:embed="rId3"/>
            <a:stretch/>
          </p:blipFill>
          <p:spPr>
            <a:xfrm>
              <a:off x="5437800" y="4030200"/>
              <a:ext cx="914040" cy="91404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186" name="Agrupar 11"/>
          <p:cNvGrpSpPr/>
          <p:nvPr/>
        </p:nvGrpSpPr>
        <p:grpSpPr>
          <a:xfrm>
            <a:off x="817920" y="2717640"/>
            <a:ext cx="1893240" cy="919440"/>
            <a:chOff x="817920" y="2717640"/>
            <a:chExt cx="1893240" cy="919440"/>
          </a:xfrm>
        </p:grpSpPr>
        <p:pic>
          <p:nvPicPr>
            <p:cNvPr id="187" name="Gráfico 5" descr="Documento com preenchimento sólido"/>
            <p:cNvPicPr/>
            <p:nvPr/>
          </p:nvPicPr>
          <p:blipFill>
            <a:blip r:embed="rId4"/>
            <a:stretch/>
          </p:blipFill>
          <p:spPr>
            <a:xfrm>
              <a:off x="1797120" y="2717640"/>
              <a:ext cx="914040" cy="9140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88" name="Gráfico 10" descr="Pen Drive estrutura de tópicos"/>
            <p:cNvPicPr/>
            <p:nvPr/>
          </p:nvPicPr>
          <p:blipFill>
            <a:blip r:embed="rId5"/>
            <a:stretch/>
          </p:blipFill>
          <p:spPr>
            <a:xfrm>
              <a:off x="817920" y="2723040"/>
              <a:ext cx="914040" cy="91404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189" name="Retângulo: Cantos Arredondados 12"/>
          <p:cNvSpPr/>
          <p:nvPr/>
        </p:nvSpPr>
        <p:spPr>
          <a:xfrm>
            <a:off x="738720" y="2569680"/>
            <a:ext cx="2063520" cy="1216800"/>
          </a:xfrm>
          <a:prstGeom prst="roundRect">
            <a:avLst>
              <a:gd name="adj" fmla="val 16667"/>
            </a:avLst>
          </a:prstGeom>
          <a:noFill/>
          <a:ln>
            <a:solidFill>
              <a:srgbClr val="212121"/>
            </a:solidFill>
            <a:rou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/>
        </p:style>
      </p:sp>
      <p:sp>
        <p:nvSpPr>
          <p:cNvPr id="190" name="Retângulo: Cantos Arredondados 16"/>
          <p:cNvSpPr/>
          <p:nvPr/>
        </p:nvSpPr>
        <p:spPr>
          <a:xfrm>
            <a:off x="4336920" y="3881880"/>
            <a:ext cx="2063520" cy="1216800"/>
          </a:xfrm>
          <a:prstGeom prst="roundRect">
            <a:avLst>
              <a:gd name="adj" fmla="val 16667"/>
            </a:avLst>
          </a:prstGeom>
          <a:noFill/>
          <a:ln>
            <a:solidFill>
              <a:srgbClr val="212121"/>
            </a:solidFill>
            <a:rou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/>
        </p:style>
      </p:sp>
      <p:pic>
        <p:nvPicPr>
          <p:cNvPr id="191" name="Imagem 8" descr="Ícone&#10;&#10;Descrição gerada automaticamente"/>
          <p:cNvPicPr/>
          <p:nvPr/>
        </p:nvPicPr>
        <p:blipFill>
          <a:blip r:embed="rId6"/>
          <a:stretch/>
        </p:blipFill>
        <p:spPr>
          <a:xfrm>
            <a:off x="4798440" y="2406600"/>
            <a:ext cx="605160" cy="605160"/>
          </a:xfrm>
          <a:prstGeom prst="rect">
            <a:avLst/>
          </a:prstGeom>
          <a:ln w="0">
            <a:noFill/>
          </a:ln>
        </p:spPr>
      </p:pic>
      <p:pic>
        <p:nvPicPr>
          <p:cNvPr id="192" name="Imagem 8" descr="Ícone&#10;&#10;Descrição gerada automaticamente"/>
          <p:cNvPicPr/>
          <p:nvPr/>
        </p:nvPicPr>
        <p:blipFill>
          <a:blip r:embed="rId7"/>
          <a:stretch/>
        </p:blipFill>
        <p:spPr>
          <a:xfrm>
            <a:off x="8164080" y="2713680"/>
            <a:ext cx="605160" cy="605160"/>
          </a:xfrm>
          <a:prstGeom prst="rect">
            <a:avLst/>
          </a:prstGeom>
          <a:ln w="0">
            <a:noFill/>
          </a:ln>
        </p:spPr>
      </p:pic>
      <p:sp>
        <p:nvSpPr>
          <p:cNvPr id="193" name="Seta: Curva para Baixo 15"/>
          <p:cNvSpPr/>
          <p:nvPr/>
        </p:nvSpPr>
        <p:spPr>
          <a:xfrm rot="9360000">
            <a:off x="6262200" y="4213800"/>
            <a:ext cx="1788120" cy="550080"/>
          </a:xfrm>
          <a:prstGeom prst="curvedDownArrow">
            <a:avLst>
              <a:gd name="adj1" fmla="val 25000"/>
              <a:gd name="adj2" fmla="val 50000"/>
              <a:gd name="adj3" fmla="val 25000"/>
            </a:avLst>
          </a:prstGeom>
          <a:solidFill>
            <a:srgbClr val="ea4e60"/>
          </a:solidFill>
          <a:ln>
            <a:solidFill>
              <a:srgbClr val="ffffff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/>
        </p:style>
      </p:sp>
      <p:sp>
        <p:nvSpPr>
          <p:cNvPr id="194" name="Seta: para a Esquerda 18"/>
          <p:cNvSpPr/>
          <p:nvPr/>
        </p:nvSpPr>
        <p:spPr>
          <a:xfrm>
            <a:off x="2860560" y="2937960"/>
            <a:ext cx="973440" cy="3384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ea4e60"/>
          </a:solidFill>
          <a:ln>
            <a:solidFill>
              <a:srgbClr val="ffffff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/>
        </p:style>
      </p:sp>
      <p:sp>
        <p:nvSpPr>
          <p:cNvPr id="195" name="Retângulo: Cantos Arredondados 17"/>
          <p:cNvSpPr/>
          <p:nvPr/>
        </p:nvSpPr>
        <p:spPr>
          <a:xfrm rot="20520000">
            <a:off x="2431800" y="2009880"/>
            <a:ext cx="3185280" cy="920520"/>
          </a:xfrm>
          <a:prstGeom prst="roundRect">
            <a:avLst>
              <a:gd name="adj" fmla="val 16667"/>
            </a:avLst>
          </a:prstGeom>
          <a:solidFill>
            <a:srgbClr val="780707"/>
          </a:solidFill>
          <a:ln>
            <a:solidFill>
              <a:srgbClr val="ffffff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2400" spc="-1" strike="noStrike">
                <a:solidFill>
                  <a:srgbClr val="ffffff"/>
                </a:solidFill>
                <a:latin typeface="Calibri"/>
                <a:ea typeface="Arial"/>
              </a:rPr>
              <a:t>Redundância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196" name="Retângulo: Cantos Arredondados 22"/>
          <p:cNvSpPr/>
          <p:nvPr/>
        </p:nvSpPr>
        <p:spPr>
          <a:xfrm rot="20520000">
            <a:off x="4633200" y="3036600"/>
            <a:ext cx="3185280" cy="920520"/>
          </a:xfrm>
          <a:prstGeom prst="roundRect">
            <a:avLst>
              <a:gd name="adj" fmla="val 16667"/>
            </a:avLst>
          </a:prstGeom>
          <a:solidFill>
            <a:srgbClr val="780707"/>
          </a:solidFill>
          <a:ln>
            <a:solidFill>
              <a:srgbClr val="ffffff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2400" spc="-1" strike="noStrike">
                <a:solidFill>
                  <a:srgbClr val="ffffff"/>
                </a:solidFill>
                <a:latin typeface="Calibri"/>
                <a:ea typeface="Arial"/>
              </a:rPr>
              <a:t>Esforço repetido</a:t>
            </a:r>
            <a:endParaRPr b="0" lang="pt-BR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232;g116d3f5ae16_1_0"/>
          <p:cNvSpPr/>
          <p:nvPr/>
        </p:nvSpPr>
        <p:spPr>
          <a:xfrm>
            <a:off x="565560" y="63648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5000"/>
              </a:lnSpc>
              <a:buNone/>
            </a:pPr>
            <a:r>
              <a:rPr b="1" lang="en-US" sz="4000" spc="-1" strike="noStrike">
                <a:solidFill>
                  <a:srgbClr val="ea4e60"/>
                </a:solidFill>
                <a:latin typeface="Century Gothic"/>
                <a:ea typeface="Arial"/>
              </a:rPr>
              <a:t>Background</a:t>
            </a:r>
            <a:endParaRPr b="0" lang="pt-BR" sz="4000" spc="-1" strike="noStrike">
              <a:latin typeface="Arial"/>
            </a:endParaRPr>
          </a:p>
        </p:txBody>
      </p:sp>
      <p:sp>
        <p:nvSpPr>
          <p:cNvPr id="837" name="PlaceHolder 1"/>
          <p:cNvSpPr>
            <a:spLocks noGrp="1"/>
          </p:cNvSpPr>
          <p:nvPr>
            <p:ph type="sldNum" idx="75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B06D4ED8-A182-4142-ADC0-6676B39B41AF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sp>
        <p:nvSpPr>
          <p:cNvPr id="838" name="Retângulo: Cantos Arredondados 3"/>
          <p:cNvSpPr/>
          <p:nvPr/>
        </p:nvSpPr>
        <p:spPr>
          <a:xfrm>
            <a:off x="1003320" y="3342240"/>
            <a:ext cx="3513240" cy="581760"/>
          </a:xfrm>
          <a:prstGeom prst="roundRect">
            <a:avLst>
              <a:gd name="adj" fmla="val 16667"/>
            </a:avLst>
          </a:prstGeom>
          <a:solidFill>
            <a:srgbClr val="0097a7"/>
          </a:solidFill>
          <a:ln>
            <a:solidFill>
              <a:srgbClr val="ffffff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ffffff"/>
                </a:solidFill>
                <a:latin typeface="Arial"/>
                <a:ea typeface="Arial"/>
              </a:rPr>
              <a:t>Designer do sistema de SGBD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839" name="Retângulo: Cantos Arredondados 11"/>
          <p:cNvSpPr/>
          <p:nvPr/>
        </p:nvSpPr>
        <p:spPr>
          <a:xfrm>
            <a:off x="4612320" y="4093560"/>
            <a:ext cx="3524040" cy="581760"/>
          </a:xfrm>
          <a:prstGeom prst="roundRect">
            <a:avLst>
              <a:gd name="adj" fmla="val 16667"/>
            </a:avLst>
          </a:prstGeom>
          <a:solidFill>
            <a:srgbClr val="78909c"/>
          </a:solidFill>
          <a:ln>
            <a:solidFill>
              <a:srgbClr val="ffffff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ffffff"/>
                </a:solidFill>
                <a:latin typeface="Arial"/>
                <a:ea typeface="Arial"/>
              </a:rPr>
              <a:t>Desenvolvedores de ferramentas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840" name="Chave Esquerda 6"/>
          <p:cNvSpPr/>
          <p:nvPr/>
        </p:nvSpPr>
        <p:spPr>
          <a:xfrm rot="5400000">
            <a:off x="4358160" y="-771840"/>
            <a:ext cx="348840" cy="7450200"/>
          </a:xfrm>
          <a:prstGeom prst="leftBrace">
            <a:avLst>
              <a:gd name="adj1" fmla="val 8333"/>
              <a:gd name="adj2" fmla="val 50000"/>
            </a:avLst>
          </a:prstGeom>
          <a:noFill/>
          <a:ln w="28575">
            <a:solidFill>
              <a:srgbClr val="00206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41" name="Retângulo: Cantos Arredondados 1"/>
          <p:cNvSpPr/>
          <p:nvPr/>
        </p:nvSpPr>
        <p:spPr>
          <a:xfrm>
            <a:off x="4379400" y="918720"/>
            <a:ext cx="4116600" cy="90972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0097a7"/>
            </a:solidFill>
            <a:rou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Implementação dos </a:t>
            </a:r>
            <a:r>
              <a:rPr b="1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módulos </a:t>
            </a: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e interfaces do SGBD como um software package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842" name="Conector de Seta Reta 2"/>
          <p:cNvSpPr/>
          <p:nvPr/>
        </p:nvSpPr>
        <p:spPr>
          <a:xfrm flipV="1">
            <a:off x="2876400" y="1917000"/>
            <a:ext cx="1707840" cy="1540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97a7"/>
            </a:solidFill>
            <a:round/>
            <a:tailEnd len="med" type="triangle" w="med"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/>
        </p:style>
      </p:sp>
      <p:sp>
        <p:nvSpPr>
          <p:cNvPr id="843" name="Retângulo: Cantos Arredondados 5"/>
          <p:cNvSpPr/>
          <p:nvPr/>
        </p:nvSpPr>
        <p:spPr>
          <a:xfrm>
            <a:off x="569520" y="1871280"/>
            <a:ext cx="2116440" cy="61344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ffab40"/>
            </a:solidFill>
            <a:round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Processamento</a:t>
            </a:r>
            <a:endParaRPr b="0" lang="pt-BR" sz="1400" spc="-1" strike="noStrike">
              <a:latin typeface="Arial"/>
            </a:endParaRPr>
          </a:p>
        </p:txBody>
      </p:sp>
      <p:pic>
        <p:nvPicPr>
          <p:cNvPr id="844" name="Imagem 4" descr="Logotipo&#10;&#10;Descrição gerada automaticamente"/>
          <p:cNvPicPr/>
          <p:nvPr/>
        </p:nvPicPr>
        <p:blipFill>
          <a:blip r:embed="rId1"/>
          <a:stretch/>
        </p:blipFill>
        <p:spPr>
          <a:xfrm>
            <a:off x="2139480" y="1436400"/>
            <a:ext cx="1410480" cy="796320"/>
          </a:xfrm>
          <a:prstGeom prst="rect">
            <a:avLst/>
          </a:prstGeom>
          <a:ln w="0">
            <a:noFill/>
          </a:ln>
        </p:spPr>
      </p:pic>
      <p:pic>
        <p:nvPicPr>
          <p:cNvPr id="845" name="Imagem 8" descr="Ícone&#10;&#10;Descrição gerada automaticamente"/>
          <p:cNvPicPr/>
          <p:nvPr/>
        </p:nvPicPr>
        <p:blipFill>
          <a:blip r:embed="rId2"/>
          <a:stretch/>
        </p:blipFill>
        <p:spPr>
          <a:xfrm>
            <a:off x="5306400" y="1874160"/>
            <a:ext cx="2033640" cy="1140480"/>
          </a:xfrm>
          <a:prstGeom prst="rect">
            <a:avLst/>
          </a:prstGeom>
          <a:ln w="0">
            <a:noFill/>
          </a:ln>
        </p:spPr>
      </p:pic>
      <p:pic>
        <p:nvPicPr>
          <p:cNvPr id="846" name="Imagem 14" descr=""/>
          <p:cNvPicPr/>
          <p:nvPr/>
        </p:nvPicPr>
        <p:blipFill>
          <a:blip r:embed="rId3"/>
          <a:srcRect l="29071" t="1313" r="24807" b="-1864"/>
          <a:stretch/>
        </p:blipFill>
        <p:spPr>
          <a:xfrm>
            <a:off x="3147480" y="2127240"/>
            <a:ext cx="989640" cy="1212480"/>
          </a:xfrm>
          <a:prstGeom prst="rect">
            <a:avLst/>
          </a:prstGeom>
          <a:ln w="0">
            <a:noFill/>
          </a:ln>
        </p:spPr>
      </p:pic>
      <p:pic>
        <p:nvPicPr>
          <p:cNvPr id="847" name="Imagem 15" descr="Ícone&#10;&#10;Descrição gerada automaticamente"/>
          <p:cNvPicPr/>
          <p:nvPr/>
        </p:nvPicPr>
        <p:blipFill>
          <a:blip r:embed="rId4"/>
          <a:srcRect l="54256" t="-1853" r="-1063" b="1292"/>
          <a:stretch/>
        </p:blipFill>
        <p:spPr>
          <a:xfrm>
            <a:off x="7931160" y="1550520"/>
            <a:ext cx="932040" cy="1146960"/>
          </a:xfrm>
          <a:prstGeom prst="rect">
            <a:avLst/>
          </a:prstGeom>
          <a:ln w="0">
            <a:noFill/>
          </a:ln>
        </p:spPr>
      </p:pic>
      <p:pic>
        <p:nvPicPr>
          <p:cNvPr id="848" name="Imagem 15" descr="Ícone&#10;&#10;Descrição gerada automaticamente"/>
          <p:cNvPicPr/>
          <p:nvPr/>
        </p:nvPicPr>
        <p:blipFill>
          <a:blip r:embed="rId5"/>
          <a:srcRect l="0" t="-562" r="44681" b="-935"/>
          <a:stretch/>
        </p:blipFill>
        <p:spPr>
          <a:xfrm>
            <a:off x="3962520" y="5400"/>
            <a:ext cx="1101600" cy="1157760"/>
          </a:xfrm>
          <a:prstGeom prst="rect">
            <a:avLst/>
          </a:prstGeom>
          <a:ln w="0">
            <a:noFill/>
          </a:ln>
        </p:spPr>
      </p:pic>
      <p:sp>
        <p:nvSpPr>
          <p:cNvPr id="849" name="Retângulo: Cantos Arredondados 15"/>
          <p:cNvSpPr/>
          <p:nvPr/>
        </p:nvSpPr>
        <p:spPr>
          <a:xfrm>
            <a:off x="1003320" y="4114800"/>
            <a:ext cx="3513240" cy="581760"/>
          </a:xfrm>
          <a:prstGeom prst="roundRect">
            <a:avLst>
              <a:gd name="adj" fmla="val 16667"/>
            </a:avLst>
          </a:prstGeom>
          <a:solidFill>
            <a:srgbClr val="0097a7"/>
          </a:solidFill>
          <a:ln>
            <a:solidFill>
              <a:srgbClr val="ffffff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ffffff"/>
                </a:solidFill>
                <a:latin typeface="Arial"/>
                <a:ea typeface="Arial"/>
              </a:rPr>
              <a:t>Implementação do sistema de SGBD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850" name="Retângulo: Cantos Arredondados 16"/>
          <p:cNvSpPr/>
          <p:nvPr/>
        </p:nvSpPr>
        <p:spPr>
          <a:xfrm>
            <a:off x="4612320" y="3352680"/>
            <a:ext cx="3524040" cy="581760"/>
          </a:xfrm>
          <a:prstGeom prst="roundRect">
            <a:avLst>
              <a:gd name="adj" fmla="val 16667"/>
            </a:avLst>
          </a:prstGeom>
          <a:solidFill>
            <a:srgbClr val="ea4e60"/>
          </a:solidFill>
          <a:ln>
            <a:solidFill>
              <a:srgbClr val="ffffff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ffffff"/>
                </a:solidFill>
                <a:latin typeface="Arial"/>
                <a:ea typeface="Arial"/>
              </a:rPr>
              <a:t>Pessoal de operação e manutenção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851" name="Conector de Seta Reta 22"/>
          <p:cNvSpPr/>
          <p:nvPr/>
        </p:nvSpPr>
        <p:spPr>
          <a:xfrm flipV="1">
            <a:off x="4008960" y="2086200"/>
            <a:ext cx="744840" cy="2112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97a7"/>
            </a:solidFill>
            <a:round/>
            <a:tailEnd len="med" type="triangle" w="med"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2" name="Imagem 8" descr="Desenho de personagem de desenho animado&#10;&#10;Descrição gerada automaticamente"/>
          <p:cNvPicPr/>
          <p:nvPr/>
        </p:nvPicPr>
        <p:blipFill>
          <a:blip r:embed="rId1"/>
          <a:stretch/>
        </p:blipFill>
        <p:spPr>
          <a:xfrm>
            <a:off x="7914600" y="1831320"/>
            <a:ext cx="1050480" cy="1194480"/>
          </a:xfrm>
          <a:prstGeom prst="rect">
            <a:avLst/>
          </a:prstGeom>
          <a:ln w="0">
            <a:noFill/>
          </a:ln>
        </p:spPr>
      </p:pic>
      <p:pic>
        <p:nvPicPr>
          <p:cNvPr id="853" name="Imagem 7" descr="Uma imagem contendo antena, objeto&#10;&#10;Descrição gerada automaticamente"/>
          <p:cNvPicPr/>
          <p:nvPr/>
        </p:nvPicPr>
        <p:blipFill>
          <a:blip r:embed="rId2"/>
          <a:stretch/>
        </p:blipFill>
        <p:spPr>
          <a:xfrm>
            <a:off x="2908440" y="1547640"/>
            <a:ext cx="1294920" cy="1285560"/>
          </a:xfrm>
          <a:prstGeom prst="rect">
            <a:avLst/>
          </a:prstGeom>
          <a:ln w="0">
            <a:noFill/>
          </a:ln>
        </p:spPr>
      </p:pic>
      <p:sp>
        <p:nvSpPr>
          <p:cNvPr id="854" name="Google Shape;232;g116d3f5ae16_1_0"/>
          <p:cNvSpPr/>
          <p:nvPr/>
        </p:nvSpPr>
        <p:spPr>
          <a:xfrm>
            <a:off x="565560" y="63648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5000"/>
              </a:lnSpc>
              <a:buNone/>
            </a:pPr>
            <a:r>
              <a:rPr b="1" lang="en-US" sz="4000" spc="-1" strike="noStrike">
                <a:solidFill>
                  <a:srgbClr val="ea4e60"/>
                </a:solidFill>
                <a:latin typeface="Century Gothic"/>
                <a:ea typeface="Arial"/>
              </a:rPr>
              <a:t>Background</a:t>
            </a:r>
            <a:endParaRPr b="0" lang="pt-BR" sz="4000" spc="-1" strike="noStrike">
              <a:latin typeface="Arial"/>
            </a:endParaRPr>
          </a:p>
        </p:txBody>
      </p:sp>
      <p:sp>
        <p:nvSpPr>
          <p:cNvPr id="855" name="PlaceHolder 1"/>
          <p:cNvSpPr>
            <a:spLocks noGrp="1"/>
          </p:cNvSpPr>
          <p:nvPr>
            <p:ph type="sldNum" idx="76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43D1F212-57A8-4822-AD38-CE2BA66B34A1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sp>
        <p:nvSpPr>
          <p:cNvPr id="856" name="Retângulo: Cantos Arredondados 3"/>
          <p:cNvSpPr/>
          <p:nvPr/>
        </p:nvSpPr>
        <p:spPr>
          <a:xfrm>
            <a:off x="1003320" y="3342240"/>
            <a:ext cx="3513240" cy="581760"/>
          </a:xfrm>
          <a:prstGeom prst="roundRect">
            <a:avLst>
              <a:gd name="adj" fmla="val 16667"/>
            </a:avLst>
          </a:prstGeom>
          <a:solidFill>
            <a:srgbClr val="0097a7"/>
          </a:solidFill>
          <a:ln>
            <a:solidFill>
              <a:srgbClr val="ffffff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ffffff"/>
                </a:solidFill>
                <a:latin typeface="Arial"/>
                <a:ea typeface="Arial"/>
              </a:rPr>
              <a:t>Designer do sistema de SGBD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857" name="Retângulo: Cantos Arredondados 11"/>
          <p:cNvSpPr/>
          <p:nvPr/>
        </p:nvSpPr>
        <p:spPr>
          <a:xfrm>
            <a:off x="4612320" y="4093560"/>
            <a:ext cx="3524040" cy="581760"/>
          </a:xfrm>
          <a:prstGeom prst="roundRect">
            <a:avLst>
              <a:gd name="adj" fmla="val 16667"/>
            </a:avLst>
          </a:prstGeom>
          <a:solidFill>
            <a:srgbClr val="78909c"/>
          </a:solidFill>
          <a:ln>
            <a:solidFill>
              <a:srgbClr val="ffffff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ffffff"/>
                </a:solidFill>
                <a:latin typeface="Arial"/>
                <a:ea typeface="Arial"/>
              </a:rPr>
              <a:t>Desenvolvedores de ferramentas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858" name="Chave Esquerda 6"/>
          <p:cNvSpPr/>
          <p:nvPr/>
        </p:nvSpPr>
        <p:spPr>
          <a:xfrm rot="5400000">
            <a:off x="4358160" y="-771840"/>
            <a:ext cx="348840" cy="7450200"/>
          </a:xfrm>
          <a:prstGeom prst="leftBrace">
            <a:avLst>
              <a:gd name="adj1" fmla="val 8333"/>
              <a:gd name="adj2" fmla="val 50000"/>
            </a:avLst>
          </a:prstGeom>
          <a:noFill/>
          <a:ln w="28575">
            <a:solidFill>
              <a:srgbClr val="00206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59" name="Retângulo: Cantos Arredondados 1"/>
          <p:cNvSpPr/>
          <p:nvPr/>
        </p:nvSpPr>
        <p:spPr>
          <a:xfrm>
            <a:off x="4379400" y="918720"/>
            <a:ext cx="4116600" cy="90972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ea4e60"/>
            </a:solidFill>
            <a:rou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Responsável pelo ambiente de hardware e software para SGBD</a:t>
            </a:r>
            <a:endParaRPr b="0" lang="pt-BR" sz="1400" spc="-1" strike="noStrike">
              <a:latin typeface="Arial"/>
            </a:endParaRPr>
          </a:p>
        </p:txBody>
      </p:sp>
      <p:pic>
        <p:nvPicPr>
          <p:cNvPr id="860" name="Imagem 5" descr="Uma imagem contendo Tabela&#10;&#10;Descrição gerada automaticamente"/>
          <p:cNvPicPr/>
          <p:nvPr/>
        </p:nvPicPr>
        <p:blipFill>
          <a:blip r:embed="rId3"/>
          <a:stretch/>
        </p:blipFill>
        <p:spPr>
          <a:xfrm>
            <a:off x="432360" y="1450800"/>
            <a:ext cx="1590480" cy="1204200"/>
          </a:xfrm>
          <a:prstGeom prst="rect">
            <a:avLst/>
          </a:prstGeom>
          <a:ln w="0">
            <a:noFill/>
          </a:ln>
        </p:spPr>
      </p:pic>
      <p:sp>
        <p:nvSpPr>
          <p:cNvPr id="861" name="Retângulo: Cantos Arredondados 13"/>
          <p:cNvSpPr/>
          <p:nvPr/>
        </p:nvSpPr>
        <p:spPr>
          <a:xfrm>
            <a:off x="1003320" y="4114800"/>
            <a:ext cx="3513240" cy="581760"/>
          </a:xfrm>
          <a:prstGeom prst="roundRect">
            <a:avLst>
              <a:gd name="adj" fmla="val 16667"/>
            </a:avLst>
          </a:prstGeom>
          <a:solidFill>
            <a:srgbClr val="0097a7"/>
          </a:solidFill>
          <a:ln>
            <a:solidFill>
              <a:srgbClr val="ffffff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ffffff"/>
                </a:solidFill>
                <a:latin typeface="Arial"/>
                <a:ea typeface="Arial"/>
              </a:rPr>
              <a:t>Implementação do sistema de SGBD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862" name="Retângulo: Cantos Arredondados 14"/>
          <p:cNvSpPr/>
          <p:nvPr/>
        </p:nvSpPr>
        <p:spPr>
          <a:xfrm>
            <a:off x="4612320" y="3352680"/>
            <a:ext cx="3524040" cy="581760"/>
          </a:xfrm>
          <a:prstGeom prst="roundRect">
            <a:avLst>
              <a:gd name="adj" fmla="val 16667"/>
            </a:avLst>
          </a:prstGeom>
          <a:solidFill>
            <a:srgbClr val="ea4e60"/>
          </a:solidFill>
          <a:ln>
            <a:solidFill>
              <a:srgbClr val="ffffff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ffffff"/>
                </a:solidFill>
                <a:latin typeface="Arial"/>
                <a:ea typeface="Arial"/>
              </a:rPr>
              <a:t>Pessoal de operação e manutenção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863" name="Conector de Seta Reta 19"/>
          <p:cNvSpPr/>
          <p:nvPr/>
        </p:nvSpPr>
        <p:spPr>
          <a:xfrm flipH="1" flipV="1">
            <a:off x="5050440" y="1917720"/>
            <a:ext cx="16560" cy="1561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ea4e60"/>
            </a:solidFill>
            <a:round/>
            <a:tailEnd len="med" type="triangle" w="med"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/>
        </p:style>
      </p:sp>
      <p:pic>
        <p:nvPicPr>
          <p:cNvPr id="864" name="Imagem 18" descr="Ícone&#10;&#10;Descrição gerada automaticamente"/>
          <p:cNvPicPr/>
          <p:nvPr/>
        </p:nvPicPr>
        <p:blipFill>
          <a:blip r:embed="rId4"/>
          <a:stretch/>
        </p:blipFill>
        <p:spPr>
          <a:xfrm>
            <a:off x="5708520" y="1916640"/>
            <a:ext cx="1642320" cy="907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232;g116d3f5ae16_1_0"/>
          <p:cNvSpPr/>
          <p:nvPr/>
        </p:nvSpPr>
        <p:spPr>
          <a:xfrm>
            <a:off x="565560" y="63648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5000"/>
              </a:lnSpc>
              <a:buNone/>
            </a:pPr>
            <a:r>
              <a:rPr b="1" lang="en-US" sz="4000" spc="-1" strike="noStrike">
                <a:solidFill>
                  <a:srgbClr val="ea4e60"/>
                </a:solidFill>
                <a:latin typeface="Century Gothic"/>
                <a:ea typeface="Arial"/>
              </a:rPr>
              <a:t>Background</a:t>
            </a:r>
            <a:endParaRPr b="0" lang="pt-BR" sz="4000" spc="-1" strike="noStrike">
              <a:latin typeface="Arial"/>
            </a:endParaRPr>
          </a:p>
        </p:txBody>
      </p:sp>
      <p:sp>
        <p:nvSpPr>
          <p:cNvPr id="866" name="PlaceHolder 1"/>
          <p:cNvSpPr>
            <a:spLocks noGrp="1"/>
          </p:cNvSpPr>
          <p:nvPr>
            <p:ph type="sldNum" idx="77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F2503A03-5CF4-487E-8BFD-79933EDD6772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sp>
        <p:nvSpPr>
          <p:cNvPr id="867" name="Retângulo: Cantos Arredondados 3"/>
          <p:cNvSpPr/>
          <p:nvPr/>
        </p:nvSpPr>
        <p:spPr>
          <a:xfrm>
            <a:off x="1003320" y="3342240"/>
            <a:ext cx="3513240" cy="581760"/>
          </a:xfrm>
          <a:prstGeom prst="roundRect">
            <a:avLst>
              <a:gd name="adj" fmla="val 16667"/>
            </a:avLst>
          </a:prstGeom>
          <a:solidFill>
            <a:srgbClr val="0097a7"/>
          </a:solidFill>
          <a:ln>
            <a:solidFill>
              <a:srgbClr val="ffffff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ffffff"/>
                </a:solidFill>
                <a:latin typeface="Arial"/>
                <a:ea typeface="Arial"/>
              </a:rPr>
              <a:t>Designer do sistema de SGBD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868" name="Retângulo: Cantos Arredondados 11"/>
          <p:cNvSpPr/>
          <p:nvPr/>
        </p:nvSpPr>
        <p:spPr>
          <a:xfrm>
            <a:off x="4612320" y="4093560"/>
            <a:ext cx="3524040" cy="581760"/>
          </a:xfrm>
          <a:prstGeom prst="roundRect">
            <a:avLst>
              <a:gd name="adj" fmla="val 16667"/>
            </a:avLst>
          </a:prstGeom>
          <a:solidFill>
            <a:srgbClr val="78909c"/>
          </a:solidFill>
          <a:ln>
            <a:solidFill>
              <a:srgbClr val="ffffff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ffffff"/>
                </a:solidFill>
                <a:latin typeface="Arial"/>
                <a:ea typeface="Arial"/>
              </a:rPr>
              <a:t>Desenvolvedores de ferramentas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869" name="Chave Esquerda 6"/>
          <p:cNvSpPr/>
          <p:nvPr/>
        </p:nvSpPr>
        <p:spPr>
          <a:xfrm rot="5400000">
            <a:off x="4358160" y="-771840"/>
            <a:ext cx="348840" cy="7450200"/>
          </a:xfrm>
          <a:prstGeom prst="leftBrace">
            <a:avLst>
              <a:gd name="adj1" fmla="val 8333"/>
              <a:gd name="adj2" fmla="val 50000"/>
            </a:avLst>
          </a:prstGeom>
          <a:noFill/>
          <a:ln w="28575">
            <a:solidFill>
              <a:srgbClr val="00206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70" name="Retângulo: Cantos Arredondados 1"/>
          <p:cNvSpPr/>
          <p:nvPr/>
        </p:nvSpPr>
        <p:spPr>
          <a:xfrm>
            <a:off x="4379400" y="918720"/>
            <a:ext cx="4116600" cy="90972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78909c"/>
            </a:solidFill>
            <a:rou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Ferramentas opcionais para diversos fins, como: performance, modelagem, análise</a:t>
            </a:r>
            <a:endParaRPr b="0" lang="pt-BR" sz="1400" spc="-1" strike="noStrike">
              <a:latin typeface="Arial"/>
            </a:endParaRPr>
          </a:p>
        </p:txBody>
      </p:sp>
      <p:pic>
        <p:nvPicPr>
          <p:cNvPr id="871" name="Imagem 5" descr="Uma imagem contendo Ícone&#10;&#10;Descrição gerada automaticamente"/>
          <p:cNvPicPr/>
          <p:nvPr/>
        </p:nvPicPr>
        <p:blipFill>
          <a:blip r:embed="rId1"/>
          <a:srcRect l="0" t="0" r="26254" b="-1171"/>
          <a:stretch/>
        </p:blipFill>
        <p:spPr>
          <a:xfrm>
            <a:off x="565200" y="1450800"/>
            <a:ext cx="2022480" cy="1560600"/>
          </a:xfrm>
          <a:prstGeom prst="rect">
            <a:avLst/>
          </a:prstGeom>
          <a:ln w="0">
            <a:noFill/>
          </a:ln>
        </p:spPr>
      </p:pic>
      <p:pic>
        <p:nvPicPr>
          <p:cNvPr id="872" name="Imagem 7" descr=""/>
          <p:cNvPicPr/>
          <p:nvPr/>
        </p:nvPicPr>
        <p:blipFill>
          <a:blip r:embed="rId2"/>
          <a:stretch/>
        </p:blipFill>
        <p:spPr>
          <a:xfrm>
            <a:off x="2773800" y="1921320"/>
            <a:ext cx="1606320" cy="1310760"/>
          </a:xfrm>
          <a:prstGeom prst="rect">
            <a:avLst/>
          </a:prstGeom>
          <a:ln w="0">
            <a:noFill/>
          </a:ln>
        </p:spPr>
      </p:pic>
      <p:pic>
        <p:nvPicPr>
          <p:cNvPr id="873" name="Imagem 8" descr="Ícone&#10;&#10;Descrição gerada automaticamente"/>
          <p:cNvPicPr/>
          <p:nvPr/>
        </p:nvPicPr>
        <p:blipFill>
          <a:blip r:embed="rId3"/>
          <a:srcRect l="48650" t="688" r="233" b="-1381"/>
          <a:stretch/>
        </p:blipFill>
        <p:spPr>
          <a:xfrm>
            <a:off x="7476120" y="1577880"/>
            <a:ext cx="1401840" cy="1553400"/>
          </a:xfrm>
          <a:prstGeom prst="rect">
            <a:avLst/>
          </a:prstGeom>
          <a:ln w="0">
            <a:noFill/>
          </a:ln>
        </p:spPr>
      </p:pic>
      <p:sp>
        <p:nvSpPr>
          <p:cNvPr id="874" name="Retângulo: Cantos Arredondados 8"/>
          <p:cNvSpPr/>
          <p:nvPr/>
        </p:nvSpPr>
        <p:spPr>
          <a:xfrm>
            <a:off x="1003320" y="4114800"/>
            <a:ext cx="3513240" cy="581760"/>
          </a:xfrm>
          <a:prstGeom prst="roundRect">
            <a:avLst>
              <a:gd name="adj" fmla="val 16667"/>
            </a:avLst>
          </a:prstGeom>
          <a:solidFill>
            <a:srgbClr val="0097a7"/>
          </a:solidFill>
          <a:ln>
            <a:solidFill>
              <a:srgbClr val="ffffff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ffffff"/>
                </a:solidFill>
                <a:latin typeface="Arial"/>
                <a:ea typeface="Arial"/>
              </a:rPr>
              <a:t>Implementação do sistema de SGBD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875" name="Retângulo: Cantos Arredondados 12"/>
          <p:cNvSpPr/>
          <p:nvPr/>
        </p:nvSpPr>
        <p:spPr>
          <a:xfrm>
            <a:off x="4612320" y="3352680"/>
            <a:ext cx="3524040" cy="581760"/>
          </a:xfrm>
          <a:prstGeom prst="roundRect">
            <a:avLst>
              <a:gd name="adj" fmla="val 16667"/>
            </a:avLst>
          </a:prstGeom>
          <a:solidFill>
            <a:srgbClr val="ea4e60"/>
          </a:solidFill>
          <a:ln>
            <a:solidFill>
              <a:srgbClr val="ffffff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ffffff"/>
                </a:solidFill>
                <a:latin typeface="Arial"/>
                <a:ea typeface="Arial"/>
              </a:rPr>
              <a:t>Pessoal de operação e manutenção</a:t>
            </a:r>
            <a:endParaRPr b="0" lang="pt-BR" sz="1400" spc="-1" strike="noStrike">
              <a:latin typeface="Arial"/>
            </a:endParaRPr>
          </a:p>
        </p:txBody>
      </p:sp>
      <p:pic>
        <p:nvPicPr>
          <p:cNvPr id="876" name="Imagem 17" descr=""/>
          <p:cNvPicPr/>
          <p:nvPr/>
        </p:nvPicPr>
        <p:blipFill>
          <a:blip r:embed="rId4"/>
          <a:stretch/>
        </p:blipFill>
        <p:spPr>
          <a:xfrm>
            <a:off x="5526720" y="1685880"/>
            <a:ext cx="1561680" cy="1771200"/>
          </a:xfrm>
          <a:prstGeom prst="rect">
            <a:avLst/>
          </a:prstGeom>
          <a:ln w="0">
            <a:noFill/>
          </a:ln>
        </p:spPr>
      </p:pic>
      <p:sp>
        <p:nvSpPr>
          <p:cNvPr id="877" name="Conector de Seta Reta 19"/>
          <p:cNvSpPr/>
          <p:nvPr/>
        </p:nvSpPr>
        <p:spPr>
          <a:xfrm flipV="1">
            <a:off x="4844880" y="1906560"/>
            <a:ext cx="3960" cy="2323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78909c"/>
            </a:solidFill>
            <a:round/>
            <a:tailEnd len="med" type="triangle" w="med"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728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196;p5"/>
          <p:cNvSpPr/>
          <p:nvPr/>
        </p:nvSpPr>
        <p:spPr>
          <a:xfrm>
            <a:off x="597960" y="1580760"/>
            <a:ext cx="7765920" cy="161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14000"/>
              </a:lnSpc>
              <a:buNone/>
            </a:pPr>
            <a:r>
              <a:rPr b="1" lang="en-US" sz="4400" spc="-1" strike="noStrike">
                <a:solidFill>
                  <a:srgbClr val="ea4e60"/>
                </a:solidFill>
                <a:latin typeface="Century Gothic"/>
                <a:ea typeface="Arial"/>
              </a:rPr>
              <a:t>Vantagens de utilizar a abordagem com SGBD</a:t>
            </a:r>
            <a:endParaRPr b="0" lang="pt-BR" sz="4400" spc="-1" strike="noStrike">
              <a:latin typeface="Arial"/>
            </a:endParaRPr>
          </a:p>
        </p:txBody>
      </p:sp>
      <p:pic>
        <p:nvPicPr>
          <p:cNvPr id="879" name="Google Shape;197;p5" descr=""/>
          <p:cNvPicPr/>
          <p:nvPr/>
        </p:nvPicPr>
        <p:blipFill>
          <a:blip r:embed="rId1"/>
          <a:stretch/>
        </p:blipFill>
        <p:spPr>
          <a:xfrm>
            <a:off x="8127360" y="120240"/>
            <a:ext cx="851040" cy="331200"/>
          </a:xfrm>
          <a:prstGeom prst="rect">
            <a:avLst/>
          </a:prstGeom>
          <a:ln w="0">
            <a:noFill/>
          </a:ln>
        </p:spPr>
      </p:pic>
      <p:sp>
        <p:nvSpPr>
          <p:cNvPr id="880" name="PlaceHolder 1"/>
          <p:cNvSpPr>
            <a:spLocks noGrp="1"/>
          </p:cNvSpPr>
          <p:nvPr>
            <p:ph type="sldNum" idx="78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ea4e60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[</a:t>
            </a:r>
            <a:fld id="{1F810AC2-54FC-45CC-B5C1-1E7E68A1BF08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grpSp>
        <p:nvGrpSpPr>
          <p:cNvPr id="881" name="Agrupar 7"/>
          <p:cNvGrpSpPr/>
          <p:nvPr/>
        </p:nvGrpSpPr>
        <p:grpSpPr>
          <a:xfrm>
            <a:off x="7221240" y="3294000"/>
            <a:ext cx="1668600" cy="1644480"/>
            <a:chOff x="7221240" y="3294000"/>
            <a:chExt cx="1668600" cy="1644480"/>
          </a:xfrm>
        </p:grpSpPr>
        <p:pic>
          <p:nvPicPr>
            <p:cNvPr id="882" name="Gráfico 2" descr="Banco de dados com preenchimento sólido"/>
            <p:cNvPicPr/>
            <p:nvPr/>
          </p:nvPicPr>
          <p:blipFill>
            <a:blip r:embed="rId2"/>
            <a:stretch/>
          </p:blipFill>
          <p:spPr>
            <a:xfrm>
              <a:off x="7471440" y="3294000"/>
              <a:ext cx="1418400" cy="15321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883" name="Gráfico 7" descr="Tabela com preenchimento sólido"/>
            <p:cNvPicPr/>
            <p:nvPr/>
          </p:nvPicPr>
          <p:blipFill>
            <a:blip r:embed="rId3"/>
            <a:stretch/>
          </p:blipFill>
          <p:spPr>
            <a:xfrm>
              <a:off x="7221240" y="3854520"/>
              <a:ext cx="1014840" cy="1083960"/>
            </a:xfrm>
            <a:prstGeom prst="rect">
              <a:avLst/>
            </a:prstGeom>
            <a:ln w="0">
              <a:noFill/>
            </a:ln>
          </p:spPr>
        </p:pic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232;g116d3f5ae16_1_0"/>
          <p:cNvSpPr/>
          <p:nvPr/>
        </p:nvSpPr>
        <p:spPr>
          <a:xfrm>
            <a:off x="565560" y="63648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5000"/>
              </a:lnSpc>
              <a:buNone/>
            </a:pPr>
            <a:r>
              <a:rPr b="1" lang="en-US" sz="4000" spc="-1" strike="noStrike">
                <a:solidFill>
                  <a:srgbClr val="ea4e60"/>
                </a:solidFill>
                <a:latin typeface="Century Gothic"/>
                <a:ea typeface="Arial"/>
              </a:rPr>
              <a:t>Vantagens do SGBD</a:t>
            </a:r>
            <a:endParaRPr b="0" lang="pt-BR" sz="4000" spc="-1" strike="noStrike">
              <a:latin typeface="Arial"/>
            </a:endParaRPr>
          </a:p>
        </p:txBody>
      </p:sp>
      <p:sp>
        <p:nvSpPr>
          <p:cNvPr id="885" name="PlaceHolder 1"/>
          <p:cNvSpPr>
            <a:spLocks noGrp="1"/>
          </p:cNvSpPr>
          <p:nvPr>
            <p:ph type="sldNum" idx="79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C40D4690-ABE5-4F6D-B1B3-238AF51DC7D6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sp>
        <p:nvSpPr>
          <p:cNvPr id="886" name="Google Shape;231;g116d3f5ae16_1_0"/>
          <p:cNvSpPr/>
          <p:nvPr/>
        </p:nvSpPr>
        <p:spPr>
          <a:xfrm>
            <a:off x="4820040" y="2010240"/>
            <a:ext cx="3666960" cy="255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just">
              <a:lnSpc>
                <a:spcPct val="114000"/>
              </a:lnSpc>
              <a:spcBef>
                <a:spcPts val="1001"/>
              </a:spcBef>
              <a:buNone/>
            </a:pPr>
            <a:r>
              <a:rPr b="0" lang="en-US" sz="2400" spc="-1" strike="noStrike">
                <a:solidFill>
                  <a:srgbClr val="040a24"/>
                </a:solidFill>
                <a:latin typeface="Calibri"/>
                <a:ea typeface="Arial"/>
              </a:rPr>
              <a:t>Além das 4 características...</a:t>
            </a:r>
            <a:endParaRPr b="0" lang="pt-BR" sz="2400" spc="-1" strike="noStrike">
              <a:latin typeface="Arial"/>
            </a:endParaRPr>
          </a:p>
          <a:p>
            <a:pPr algn="just">
              <a:lnSpc>
                <a:spcPct val="114000"/>
              </a:lnSpc>
              <a:spcBef>
                <a:spcPts val="1001"/>
              </a:spcBef>
              <a:buNone/>
            </a:pPr>
            <a:endParaRPr b="0" lang="pt-BR" sz="2400" spc="-1" strike="noStrike">
              <a:latin typeface="Arial"/>
            </a:endParaRPr>
          </a:p>
          <a:p>
            <a:pPr algn="just">
              <a:lnSpc>
                <a:spcPct val="114000"/>
              </a:lnSpc>
              <a:spcBef>
                <a:spcPts val="1001"/>
              </a:spcBef>
              <a:buNone/>
            </a:pPr>
            <a:endParaRPr b="0" lang="pt-BR" sz="2400" spc="-1" strike="noStrike">
              <a:latin typeface="Arial"/>
            </a:endParaRPr>
          </a:p>
          <a:p>
            <a:pPr algn="just">
              <a:lnSpc>
                <a:spcPct val="114000"/>
              </a:lnSpc>
              <a:spcBef>
                <a:spcPts val="1001"/>
              </a:spcBef>
              <a:buNone/>
            </a:pPr>
            <a:endParaRPr b="0" lang="pt-BR" sz="2400" spc="-1" strike="noStrike">
              <a:latin typeface="Arial"/>
            </a:endParaRPr>
          </a:p>
        </p:txBody>
      </p:sp>
      <p:grpSp>
        <p:nvGrpSpPr>
          <p:cNvPr id="887" name="Agrupar 3"/>
          <p:cNvGrpSpPr/>
          <p:nvPr/>
        </p:nvGrpSpPr>
        <p:grpSpPr>
          <a:xfrm>
            <a:off x="632880" y="2241720"/>
            <a:ext cx="3724920" cy="2084400"/>
            <a:chOff x="632880" y="2241720"/>
            <a:chExt cx="3724920" cy="2084400"/>
          </a:xfrm>
        </p:grpSpPr>
        <p:sp>
          <p:nvSpPr>
            <p:cNvPr id="888" name="Retângulo: Cantos Arredondados 9"/>
            <p:cNvSpPr/>
            <p:nvPr/>
          </p:nvSpPr>
          <p:spPr>
            <a:xfrm>
              <a:off x="2580120" y="2241720"/>
              <a:ext cx="1777680" cy="592200"/>
            </a:xfrm>
            <a:prstGeom prst="roundRect">
              <a:avLst>
                <a:gd name="adj" fmla="val 16667"/>
              </a:avLst>
            </a:prstGeom>
            <a:solidFill>
              <a:srgbClr val="ea4e60"/>
            </a:solidFill>
            <a:ln>
              <a:solidFill>
                <a:srgbClr val="ffffff"/>
              </a:solidFill>
              <a:round/>
            </a:ln>
            <a:effectLst>
              <a:outerShdw blurRad="3996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1400" spc="-1" strike="noStrike">
                  <a:solidFill>
                    <a:srgbClr val="ffffff"/>
                  </a:solidFill>
                  <a:latin typeface="Arial"/>
                  <a:ea typeface="Arial"/>
                </a:rPr>
                <a:t>Auto-descrição</a:t>
              </a:r>
              <a:endParaRPr b="0" lang="pt-BR" sz="1400" spc="-1" strike="noStrike">
                <a:latin typeface="Arial"/>
              </a:endParaRPr>
            </a:p>
          </p:txBody>
        </p:sp>
        <p:sp>
          <p:nvSpPr>
            <p:cNvPr id="889" name="Retângulo: Cantos Arredondados 10"/>
            <p:cNvSpPr/>
            <p:nvPr/>
          </p:nvSpPr>
          <p:spPr>
            <a:xfrm>
              <a:off x="632880" y="3003480"/>
              <a:ext cx="1650600" cy="592200"/>
            </a:xfrm>
            <a:prstGeom prst="roundRect">
              <a:avLst>
                <a:gd name="adj" fmla="val 16667"/>
              </a:avLst>
            </a:prstGeom>
            <a:solidFill>
              <a:srgbClr val="0097a7"/>
            </a:solidFill>
            <a:ln>
              <a:solidFill>
                <a:srgbClr val="ffffff"/>
              </a:solidFill>
              <a:round/>
            </a:ln>
            <a:effectLst>
              <a:outerShdw blurRad="3996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/>
          </p:style>
          <p:txBody>
            <a:bodyPr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1400" spc="-1" strike="noStrike">
                  <a:solidFill>
                    <a:srgbClr val="ffffff"/>
                  </a:solidFill>
                  <a:latin typeface="Arial"/>
                  <a:ea typeface="Arial"/>
                </a:rPr>
                <a:t>Isolamento</a:t>
              </a:r>
              <a:endParaRPr b="0" lang="pt-BR" sz="1400" spc="-1" strike="noStrike">
                <a:latin typeface="Arial"/>
              </a:endParaRPr>
            </a:p>
          </p:txBody>
        </p:sp>
        <p:sp>
          <p:nvSpPr>
            <p:cNvPr id="890" name="Retângulo: Cantos Arredondados 11"/>
            <p:cNvSpPr/>
            <p:nvPr/>
          </p:nvSpPr>
          <p:spPr>
            <a:xfrm>
              <a:off x="632880" y="2241720"/>
              <a:ext cx="1650600" cy="592200"/>
            </a:xfrm>
            <a:prstGeom prst="roundRect">
              <a:avLst>
                <a:gd name="adj" fmla="val 16667"/>
              </a:avLst>
            </a:prstGeom>
            <a:solidFill>
              <a:srgbClr val="0097a7"/>
            </a:solidFill>
            <a:ln>
              <a:solidFill>
                <a:srgbClr val="ffffff"/>
              </a:solidFill>
              <a:round/>
            </a:ln>
            <a:effectLst>
              <a:outerShdw blurRad="3996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/>
          </p:style>
          <p:txBody>
            <a:bodyPr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1400" spc="-1" strike="noStrike">
                  <a:solidFill>
                    <a:srgbClr val="ffffff"/>
                  </a:solidFill>
                  <a:latin typeface="Arial"/>
                  <a:ea typeface="Arial"/>
                </a:rPr>
                <a:t>Abstração</a:t>
              </a:r>
              <a:endParaRPr b="0" lang="pt-BR" sz="1400" spc="-1" strike="noStrike">
                <a:latin typeface="Arial"/>
              </a:endParaRPr>
            </a:p>
          </p:txBody>
        </p:sp>
        <p:sp>
          <p:nvSpPr>
            <p:cNvPr id="891" name="Retângulo: Cantos Arredondados 12"/>
            <p:cNvSpPr/>
            <p:nvPr/>
          </p:nvSpPr>
          <p:spPr>
            <a:xfrm>
              <a:off x="632880" y="3733920"/>
              <a:ext cx="1650600" cy="592200"/>
            </a:xfrm>
            <a:prstGeom prst="roundRect">
              <a:avLst>
                <a:gd name="adj" fmla="val 16667"/>
              </a:avLst>
            </a:prstGeom>
            <a:solidFill>
              <a:srgbClr val="212121"/>
            </a:solidFill>
            <a:ln>
              <a:solidFill>
                <a:srgbClr val="ffffff"/>
              </a:solidFill>
              <a:round/>
            </a:ln>
            <a:effectLst>
              <a:outerShdw blurRad="3996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/>
          </p:style>
          <p:txBody>
            <a:bodyPr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1400" spc="-1" strike="noStrike">
                  <a:solidFill>
                    <a:srgbClr val="ffffff"/>
                  </a:solidFill>
                  <a:latin typeface="Arial"/>
                  <a:ea typeface="Arial"/>
                </a:rPr>
                <a:t>Múltiplas visões</a:t>
              </a:r>
              <a:endParaRPr b="0" lang="pt-BR" sz="1400" spc="-1" strike="noStrike">
                <a:latin typeface="Arial"/>
              </a:endParaRPr>
            </a:p>
          </p:txBody>
        </p:sp>
        <p:sp>
          <p:nvSpPr>
            <p:cNvPr id="892" name="Retângulo: Cantos Arredondados 13"/>
            <p:cNvSpPr/>
            <p:nvPr/>
          </p:nvSpPr>
          <p:spPr>
            <a:xfrm>
              <a:off x="2580120" y="3003480"/>
              <a:ext cx="1777680" cy="592200"/>
            </a:xfrm>
            <a:prstGeom prst="roundRect">
              <a:avLst>
                <a:gd name="adj" fmla="val 16667"/>
              </a:avLst>
            </a:prstGeom>
            <a:solidFill>
              <a:srgbClr val="ffab40"/>
            </a:solidFill>
            <a:ln>
              <a:solidFill>
                <a:srgbClr val="ffffff"/>
              </a:solidFill>
              <a:round/>
            </a:ln>
            <a:effectLst>
              <a:outerShdw blurRad="3996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/>
          </p:style>
          <p:txBody>
            <a:bodyPr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1400" spc="-1" strike="noStrike">
                  <a:solidFill>
                    <a:srgbClr val="ffffff"/>
                  </a:solidFill>
                  <a:latin typeface="Arial"/>
                  <a:ea typeface="Arial"/>
                </a:rPr>
                <a:t>Compartilhamento</a:t>
              </a:r>
              <a:endParaRPr b="0" lang="pt-BR" sz="1400" spc="-1" strike="noStrike">
                <a:latin typeface="Arial"/>
              </a:endParaRPr>
            </a:p>
          </p:txBody>
        </p:sp>
        <p:sp>
          <p:nvSpPr>
            <p:cNvPr id="893" name="Retângulo: Cantos Arredondados 14"/>
            <p:cNvSpPr/>
            <p:nvPr/>
          </p:nvSpPr>
          <p:spPr>
            <a:xfrm>
              <a:off x="2580120" y="3733920"/>
              <a:ext cx="1777680" cy="592200"/>
            </a:xfrm>
            <a:prstGeom prst="roundRect">
              <a:avLst>
                <a:gd name="adj" fmla="val 16667"/>
              </a:avLst>
            </a:prstGeom>
            <a:solidFill>
              <a:srgbClr val="ffab40"/>
            </a:solidFill>
            <a:ln>
              <a:solidFill>
                <a:srgbClr val="ffffff"/>
              </a:solidFill>
              <a:round/>
            </a:ln>
            <a:effectLst>
              <a:outerShdw blurRad="3996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/>
          </p:style>
          <p:txBody>
            <a:bodyPr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1400" spc="-1" strike="noStrike">
                  <a:solidFill>
                    <a:srgbClr val="ffffff"/>
                  </a:solidFill>
                  <a:latin typeface="Arial"/>
                  <a:ea typeface="Arial"/>
                </a:rPr>
                <a:t>Transação multiuser</a:t>
              </a:r>
              <a:endParaRPr b="0" lang="pt-BR" sz="1400" spc="-1" strike="noStrike">
                <a:latin typeface="Arial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PlaceHolder 1"/>
          <p:cNvSpPr>
            <a:spLocks noGrp="1"/>
          </p:cNvSpPr>
          <p:nvPr>
            <p:ph type="sldNum" idx="80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D42F2942-379E-4A1C-AA00-CFF069BCC89B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sp>
        <p:nvSpPr>
          <p:cNvPr id="895" name="Google Shape;232;g116d3f5ae16_1_0"/>
          <p:cNvSpPr/>
          <p:nvPr/>
        </p:nvSpPr>
        <p:spPr>
          <a:xfrm>
            <a:off x="565560" y="63648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5000"/>
              </a:lnSpc>
              <a:buNone/>
            </a:pPr>
            <a:r>
              <a:rPr b="1" lang="en-US" sz="4000" spc="-1" strike="noStrike">
                <a:solidFill>
                  <a:srgbClr val="ea4e60"/>
                </a:solidFill>
                <a:latin typeface="Century Gothic"/>
                <a:ea typeface="Arial"/>
              </a:rPr>
              <a:t>Vantagens do SGBD</a:t>
            </a:r>
            <a:endParaRPr b="0" lang="pt-BR" sz="4000" spc="-1" strike="noStrike">
              <a:latin typeface="Arial"/>
            </a:endParaRPr>
          </a:p>
        </p:txBody>
      </p:sp>
      <p:pic>
        <p:nvPicPr>
          <p:cNvPr id="896" name="Imagem 4" descr=""/>
          <p:cNvPicPr/>
          <p:nvPr/>
        </p:nvPicPr>
        <p:blipFill>
          <a:blip r:embed="rId1"/>
          <a:stretch/>
        </p:blipFill>
        <p:spPr>
          <a:xfrm>
            <a:off x="46440" y="2343240"/>
            <a:ext cx="2742840" cy="2742840"/>
          </a:xfrm>
          <a:prstGeom prst="rect">
            <a:avLst/>
          </a:prstGeom>
          <a:ln w="0">
            <a:noFill/>
          </a:ln>
        </p:spPr>
      </p:pic>
      <p:sp>
        <p:nvSpPr>
          <p:cNvPr id="897" name="Balão de Pensamento: Nuvem 8"/>
          <p:cNvSpPr/>
          <p:nvPr/>
        </p:nvSpPr>
        <p:spPr>
          <a:xfrm>
            <a:off x="1225440" y="1482120"/>
            <a:ext cx="1819800" cy="856800"/>
          </a:xfrm>
          <a:prstGeom prst="cloudCallout">
            <a:avLst>
              <a:gd name="adj1" fmla="val -20833"/>
              <a:gd name="adj2" fmla="val 62500"/>
            </a:avLst>
          </a:prstGeom>
          <a:solidFill>
            <a:srgbClr val="ffffff"/>
          </a:solidFill>
          <a:ln>
            <a:solidFill>
              <a:srgbClr val="000000"/>
            </a:solidFill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Quais são ?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898" name="Retângulo: Cantos Arredondados 9"/>
          <p:cNvSpPr/>
          <p:nvPr/>
        </p:nvSpPr>
        <p:spPr>
          <a:xfrm>
            <a:off x="3776040" y="1479600"/>
            <a:ext cx="4487040" cy="5076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ea4e6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2000" spc="-1" strike="noStrike">
                <a:solidFill>
                  <a:srgbClr val="000000"/>
                </a:solidFill>
                <a:latin typeface="Calibri"/>
                <a:ea typeface="Arial"/>
              </a:rPr>
              <a:t>Controle de Redundância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899" name="Retângulo: Cantos Arredondados 11"/>
          <p:cNvSpPr/>
          <p:nvPr/>
        </p:nvSpPr>
        <p:spPr>
          <a:xfrm>
            <a:off x="3776040" y="2072160"/>
            <a:ext cx="4487040" cy="5076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ea4e6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2000" spc="-1" strike="noStrike">
                <a:solidFill>
                  <a:srgbClr val="000000"/>
                </a:solidFill>
                <a:latin typeface="Calibri"/>
                <a:ea typeface="Arial"/>
              </a:rPr>
              <a:t>Restrição de acesso 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900" name="Retângulo: Cantos Arredondados 12"/>
          <p:cNvSpPr/>
          <p:nvPr/>
        </p:nvSpPr>
        <p:spPr>
          <a:xfrm>
            <a:off x="3776040" y="2664720"/>
            <a:ext cx="4487040" cy="5076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ea4e6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2000" spc="-1" strike="noStrike">
                <a:solidFill>
                  <a:srgbClr val="000000"/>
                </a:solidFill>
                <a:latin typeface="Calibri"/>
                <a:ea typeface="Arial"/>
              </a:rPr>
              <a:t>Storage – prove persistência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901" name="Retângulo: Cantos Arredondados 13"/>
          <p:cNvSpPr/>
          <p:nvPr/>
        </p:nvSpPr>
        <p:spPr>
          <a:xfrm>
            <a:off x="3776040" y="3257640"/>
            <a:ext cx="4487040" cy="5076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ea4e6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2000" spc="-1" strike="noStrike">
                <a:solidFill>
                  <a:srgbClr val="000000"/>
                </a:solidFill>
                <a:latin typeface="Calibri"/>
                <a:ea typeface="Arial"/>
              </a:rPr>
              <a:t>Storage – prove estrutura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902" name="Retângulo: Cantos Arredondados 14"/>
          <p:cNvSpPr/>
          <p:nvPr/>
        </p:nvSpPr>
        <p:spPr>
          <a:xfrm>
            <a:off x="3776040" y="3850200"/>
            <a:ext cx="4487040" cy="5076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ea4e6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2000" spc="-1" strike="noStrike">
                <a:solidFill>
                  <a:srgbClr val="000000"/>
                </a:solidFill>
                <a:latin typeface="Calibri"/>
                <a:ea typeface="Arial"/>
              </a:rPr>
              <a:t>Backup e Recovery</a:t>
            </a:r>
            <a:endParaRPr b="0" lang="pt-BR" sz="2000" spc="-1" strike="noStrike">
              <a:latin typeface="Arial"/>
            </a:endParaRPr>
          </a:p>
        </p:txBody>
      </p:sp>
      <p:pic>
        <p:nvPicPr>
          <p:cNvPr id="903" name="Imagem 18" descr="Uma imagem contendo Ícone&#10;&#10;Descrição gerada automaticamente"/>
          <p:cNvPicPr/>
          <p:nvPr/>
        </p:nvPicPr>
        <p:blipFill>
          <a:blip r:embed="rId2"/>
          <a:stretch/>
        </p:blipFill>
        <p:spPr>
          <a:xfrm>
            <a:off x="3772080" y="4532040"/>
            <a:ext cx="1419840" cy="503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232;g116d3f5ae16_1_0"/>
          <p:cNvSpPr/>
          <p:nvPr/>
        </p:nvSpPr>
        <p:spPr>
          <a:xfrm>
            <a:off x="565560" y="63648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5000"/>
              </a:lnSpc>
              <a:buNone/>
            </a:pPr>
            <a:r>
              <a:rPr b="1" lang="en-US" sz="4000" spc="-1" strike="noStrike">
                <a:solidFill>
                  <a:srgbClr val="ea4e60"/>
                </a:solidFill>
                <a:latin typeface="Century Gothic"/>
                <a:ea typeface="Arial"/>
              </a:rPr>
              <a:t>Vantagens do SGBD</a:t>
            </a:r>
            <a:endParaRPr b="0" lang="pt-BR" sz="4000" spc="-1" strike="noStrike">
              <a:latin typeface="Arial"/>
            </a:endParaRPr>
          </a:p>
        </p:txBody>
      </p:sp>
      <p:sp>
        <p:nvSpPr>
          <p:cNvPr id="905" name="PlaceHolder 1"/>
          <p:cNvSpPr>
            <a:spLocks noGrp="1"/>
          </p:cNvSpPr>
          <p:nvPr>
            <p:ph type="sldNum" idx="81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D5625A18-BF65-4180-8256-C505DE90336B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pic>
        <p:nvPicPr>
          <p:cNvPr id="906" name="Imagem 4" descr="Uma imagem contendo Diagrama&#10;&#10;Descrição gerada automaticamente"/>
          <p:cNvPicPr/>
          <p:nvPr/>
        </p:nvPicPr>
        <p:blipFill>
          <a:blip r:embed="rId1"/>
          <a:srcRect l="0" t="0" r="40541" b="-688"/>
          <a:stretch/>
        </p:blipFill>
        <p:spPr>
          <a:xfrm>
            <a:off x="491040" y="1895400"/>
            <a:ext cx="3006720" cy="2855160"/>
          </a:xfrm>
          <a:prstGeom prst="rect">
            <a:avLst/>
          </a:prstGeom>
          <a:ln w="0">
            <a:noFill/>
          </a:ln>
        </p:spPr>
      </p:pic>
      <p:sp>
        <p:nvSpPr>
          <p:cNvPr id="907" name="Retângulo: Cantos Arredondados 4"/>
          <p:cNvSpPr/>
          <p:nvPr/>
        </p:nvSpPr>
        <p:spPr>
          <a:xfrm>
            <a:off x="3776040" y="1479600"/>
            <a:ext cx="4487040" cy="5076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ea4e6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2000" spc="-1" strike="noStrike">
                <a:solidFill>
                  <a:srgbClr val="000000"/>
                </a:solidFill>
                <a:latin typeface="Calibri"/>
                <a:ea typeface="Arial"/>
              </a:rPr>
              <a:t>Controle de Redundância</a:t>
            </a:r>
            <a:endParaRPr b="0" lang="pt-BR" sz="2000" spc="-1" strike="noStrike">
              <a:latin typeface="Arial"/>
            </a:endParaRPr>
          </a:p>
        </p:txBody>
      </p:sp>
      <p:grpSp>
        <p:nvGrpSpPr>
          <p:cNvPr id="908" name="Agrupar 11"/>
          <p:cNvGrpSpPr/>
          <p:nvPr/>
        </p:nvGrpSpPr>
        <p:grpSpPr>
          <a:xfrm>
            <a:off x="4650480" y="2137680"/>
            <a:ext cx="1239840" cy="1132560"/>
            <a:chOff x="4650480" y="2137680"/>
            <a:chExt cx="1239840" cy="1132560"/>
          </a:xfrm>
        </p:grpSpPr>
        <p:pic>
          <p:nvPicPr>
            <p:cNvPr id="909" name="Imagem 6" descr="Forma, Retângulo&#10;&#10;Descrição gerada automaticamente"/>
            <p:cNvPicPr/>
            <p:nvPr/>
          </p:nvPicPr>
          <p:blipFill>
            <a:blip r:embed="rId2"/>
            <a:stretch/>
          </p:blipFill>
          <p:spPr>
            <a:xfrm>
              <a:off x="4650480" y="2137680"/>
              <a:ext cx="1239840" cy="11325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910" name="CaixaDeTexto 8"/>
            <p:cNvSpPr/>
            <p:nvPr/>
          </p:nvSpPr>
          <p:spPr>
            <a:xfrm>
              <a:off x="4967640" y="2702880"/>
              <a:ext cx="361440" cy="4568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horzOverflow="overflow" vertOverflow="overflow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1" lang="pt-BR" sz="2400" spc="-1" strike="noStrike">
                  <a:solidFill>
                    <a:srgbClr val="ffffff"/>
                  </a:solidFill>
                  <a:latin typeface="Calibri"/>
                  <a:ea typeface="Calibri"/>
                </a:rPr>
                <a:t>A</a:t>
              </a:r>
              <a:endParaRPr b="0" lang="pt-BR" sz="2400" spc="-1" strike="noStrike">
                <a:latin typeface="Arial"/>
              </a:endParaRPr>
            </a:p>
          </p:txBody>
        </p:sp>
      </p:grpSp>
      <p:grpSp>
        <p:nvGrpSpPr>
          <p:cNvPr id="911" name="Agrupar 9"/>
          <p:cNvGrpSpPr/>
          <p:nvPr/>
        </p:nvGrpSpPr>
        <p:grpSpPr>
          <a:xfrm>
            <a:off x="7529040" y="2137680"/>
            <a:ext cx="1239840" cy="1132560"/>
            <a:chOff x="7529040" y="2137680"/>
            <a:chExt cx="1239840" cy="1132560"/>
          </a:xfrm>
        </p:grpSpPr>
        <p:pic>
          <p:nvPicPr>
            <p:cNvPr id="912" name="Imagem 6" descr="Forma, Retângulo&#10;&#10;Descrição gerada automaticamente"/>
            <p:cNvPicPr/>
            <p:nvPr/>
          </p:nvPicPr>
          <p:blipFill>
            <a:blip r:embed="rId3"/>
            <a:stretch/>
          </p:blipFill>
          <p:spPr>
            <a:xfrm>
              <a:off x="7529040" y="2137680"/>
              <a:ext cx="1239840" cy="11325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913" name="CaixaDeTexto 12"/>
            <p:cNvSpPr/>
            <p:nvPr/>
          </p:nvSpPr>
          <p:spPr>
            <a:xfrm>
              <a:off x="7846560" y="2702880"/>
              <a:ext cx="361440" cy="4568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horzOverflow="overflow" vertOverflow="overflow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1" lang="pt-BR" sz="2400" spc="-1" strike="noStrike">
                  <a:solidFill>
                    <a:srgbClr val="ffffff"/>
                  </a:solidFill>
                  <a:latin typeface="Calibri"/>
                  <a:ea typeface="Calibri"/>
                </a:rPr>
                <a:t>B</a:t>
              </a:r>
              <a:endParaRPr b="0" lang="pt-BR" sz="2400" spc="-1" strike="noStrike">
                <a:latin typeface="Arial"/>
              </a:endParaRPr>
            </a:p>
          </p:txBody>
        </p:sp>
      </p:grpSp>
      <p:sp>
        <p:nvSpPr>
          <p:cNvPr id="914" name="Seta: Curva para Baixo 13"/>
          <p:cNvSpPr/>
          <p:nvPr/>
        </p:nvSpPr>
        <p:spPr>
          <a:xfrm rot="18540000">
            <a:off x="3858120" y="3020400"/>
            <a:ext cx="1089720" cy="560520"/>
          </a:xfrm>
          <a:prstGeom prst="curvedDownArrow">
            <a:avLst>
              <a:gd name="adj1" fmla="val 25000"/>
              <a:gd name="adj2" fmla="val 50000"/>
              <a:gd name="adj3" fmla="val 25000"/>
            </a:avLst>
          </a:prstGeom>
          <a:solidFill>
            <a:srgbClr val="ffab40"/>
          </a:solidFill>
          <a:ln>
            <a:solidFill>
              <a:srgbClr val="ffffff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/>
        </p:style>
      </p:sp>
      <p:pic>
        <p:nvPicPr>
          <p:cNvPr id="915" name="Imagem 15" descr=""/>
          <p:cNvPicPr/>
          <p:nvPr/>
        </p:nvPicPr>
        <p:blipFill>
          <a:blip r:embed="rId4"/>
          <a:stretch/>
        </p:blipFill>
        <p:spPr>
          <a:xfrm>
            <a:off x="3966120" y="3528360"/>
            <a:ext cx="1380600" cy="1409400"/>
          </a:xfrm>
          <a:prstGeom prst="rect">
            <a:avLst/>
          </a:prstGeom>
          <a:ln w="0">
            <a:noFill/>
          </a:ln>
        </p:spPr>
      </p:pic>
      <p:sp>
        <p:nvSpPr>
          <p:cNvPr id="916" name="Seta: Curva para Baixo 17"/>
          <p:cNvSpPr/>
          <p:nvPr/>
        </p:nvSpPr>
        <p:spPr>
          <a:xfrm rot="18540000">
            <a:off x="6778800" y="3041640"/>
            <a:ext cx="1089720" cy="560520"/>
          </a:xfrm>
          <a:prstGeom prst="curvedDownArrow">
            <a:avLst>
              <a:gd name="adj1" fmla="val 25000"/>
              <a:gd name="adj2" fmla="val 50000"/>
              <a:gd name="adj3" fmla="val 25000"/>
            </a:avLst>
          </a:prstGeom>
          <a:solidFill>
            <a:srgbClr val="ffab40"/>
          </a:solidFill>
          <a:ln>
            <a:solidFill>
              <a:srgbClr val="ffffff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/>
        </p:style>
      </p:sp>
      <p:pic>
        <p:nvPicPr>
          <p:cNvPr id="917" name="Imagem 5" descr="Uma imagem contendo Ícone&#10;&#10;Descrição gerada automaticamente"/>
          <p:cNvPicPr/>
          <p:nvPr/>
        </p:nvPicPr>
        <p:blipFill>
          <a:blip r:embed="rId5"/>
          <a:srcRect l="49034" t="11724" r="-3089" b="-3449"/>
          <a:stretch/>
        </p:blipFill>
        <p:spPr>
          <a:xfrm>
            <a:off x="6932160" y="3567600"/>
            <a:ext cx="1482480" cy="14151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232;g116d3f5ae16_1_0"/>
          <p:cNvSpPr/>
          <p:nvPr/>
        </p:nvSpPr>
        <p:spPr>
          <a:xfrm>
            <a:off x="565560" y="63648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5000"/>
              </a:lnSpc>
              <a:buNone/>
            </a:pPr>
            <a:r>
              <a:rPr b="1" lang="en-US" sz="4000" spc="-1" strike="noStrike">
                <a:solidFill>
                  <a:srgbClr val="ea4e60"/>
                </a:solidFill>
                <a:latin typeface="Century Gothic"/>
                <a:ea typeface="Arial"/>
              </a:rPr>
              <a:t>Vantagens do SGBD</a:t>
            </a:r>
            <a:endParaRPr b="0" lang="pt-BR" sz="4000" spc="-1" strike="noStrike">
              <a:latin typeface="Arial"/>
            </a:endParaRPr>
          </a:p>
        </p:txBody>
      </p:sp>
      <p:sp>
        <p:nvSpPr>
          <p:cNvPr id="919" name="PlaceHolder 1"/>
          <p:cNvSpPr>
            <a:spLocks noGrp="1"/>
          </p:cNvSpPr>
          <p:nvPr>
            <p:ph type="sldNum" idx="82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819BDFC0-52A8-4EF3-8DC9-E2252DA30A69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pic>
        <p:nvPicPr>
          <p:cNvPr id="920" name="Imagem 4" descr="Uma imagem contendo Diagrama&#10;&#10;Descrição gerada automaticamente"/>
          <p:cNvPicPr/>
          <p:nvPr/>
        </p:nvPicPr>
        <p:blipFill>
          <a:blip r:embed="rId1"/>
          <a:srcRect l="0" t="0" r="40541" b="-688"/>
          <a:stretch/>
        </p:blipFill>
        <p:spPr>
          <a:xfrm>
            <a:off x="491040" y="1895400"/>
            <a:ext cx="3006720" cy="2855160"/>
          </a:xfrm>
          <a:prstGeom prst="rect">
            <a:avLst/>
          </a:prstGeom>
          <a:ln w="0">
            <a:noFill/>
          </a:ln>
        </p:spPr>
      </p:pic>
      <p:sp>
        <p:nvSpPr>
          <p:cNvPr id="921" name="Retângulo: Cantos Arredondados 4"/>
          <p:cNvSpPr/>
          <p:nvPr/>
        </p:nvSpPr>
        <p:spPr>
          <a:xfrm>
            <a:off x="3776040" y="1479600"/>
            <a:ext cx="4487040" cy="5076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ea4e6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2000" spc="-1" strike="noStrike">
                <a:solidFill>
                  <a:srgbClr val="000000"/>
                </a:solidFill>
                <a:latin typeface="Calibri"/>
                <a:ea typeface="Arial"/>
              </a:rPr>
              <a:t>Controle de Redundância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922" name="Retângulo: Cantos Arredondados 1"/>
          <p:cNvSpPr/>
          <p:nvPr/>
        </p:nvSpPr>
        <p:spPr>
          <a:xfrm>
            <a:off x="3839760" y="2125080"/>
            <a:ext cx="1936440" cy="119556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78909c"/>
            </a:solidFill>
            <a:rou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1200" spc="-1" strike="noStrike">
                <a:solidFill>
                  <a:srgbClr val="000000"/>
                </a:solidFill>
                <a:latin typeface="Arial"/>
                <a:ea typeface="Arial"/>
              </a:rPr>
              <a:t>C: </a:t>
            </a:r>
            <a:r>
              <a:rPr b="0" lang="pt-BR" sz="1200" spc="-1" strike="noStrike">
                <a:solidFill>
                  <a:srgbClr val="000000"/>
                </a:solidFill>
                <a:latin typeface="Arial"/>
                <a:ea typeface="Arial"/>
              </a:rPr>
              <a:t>(storage)</a:t>
            </a:r>
            <a:endParaRPr b="0" lang="pt-BR" sz="1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Arial"/>
                <a:ea typeface="Arial"/>
              </a:rPr>
              <a:t>Estudantes</a:t>
            </a:r>
            <a:endParaRPr b="0" lang="pt-BR" sz="1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Arial"/>
                <a:ea typeface="Arial"/>
              </a:rPr>
              <a:t>Cursos</a:t>
            </a:r>
            <a:endParaRPr b="0" lang="pt-BR" sz="1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Arial"/>
                <a:ea typeface="Arial"/>
              </a:rPr>
              <a:t> </a:t>
            </a:r>
            <a:r>
              <a:rPr b="0" lang="pt-BR" sz="1200" spc="-1" strike="noStrike">
                <a:solidFill>
                  <a:srgbClr val="000000"/>
                </a:solidFill>
                <a:latin typeface="Arial"/>
                <a:ea typeface="Arial"/>
              </a:rPr>
              <a:t>Relação alunoxcurso</a:t>
            </a:r>
            <a:endParaRPr b="0" lang="pt-BR" sz="1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Arial"/>
                <a:ea typeface="Arial"/>
              </a:rPr>
              <a:t>...</a:t>
            </a:r>
            <a:endParaRPr b="0" lang="pt-BR" sz="1200" spc="-1" strike="noStrike">
              <a:latin typeface="Arial"/>
            </a:endParaRPr>
          </a:p>
        </p:txBody>
      </p:sp>
      <p:sp>
        <p:nvSpPr>
          <p:cNvPr id="923" name="Seta: Curva para Baixo 13"/>
          <p:cNvSpPr/>
          <p:nvPr/>
        </p:nvSpPr>
        <p:spPr>
          <a:xfrm rot="18540000">
            <a:off x="3858120" y="3020400"/>
            <a:ext cx="1089720" cy="560520"/>
          </a:xfrm>
          <a:prstGeom prst="curvedDownArrow">
            <a:avLst>
              <a:gd name="adj1" fmla="val 25000"/>
              <a:gd name="adj2" fmla="val 50000"/>
              <a:gd name="adj3" fmla="val 25000"/>
            </a:avLst>
          </a:prstGeom>
          <a:solidFill>
            <a:srgbClr val="ffab40"/>
          </a:solidFill>
          <a:ln>
            <a:solidFill>
              <a:srgbClr val="ffffff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/>
        </p:style>
      </p:sp>
      <p:pic>
        <p:nvPicPr>
          <p:cNvPr id="924" name="Imagem 15" descr=""/>
          <p:cNvPicPr/>
          <p:nvPr/>
        </p:nvPicPr>
        <p:blipFill>
          <a:blip r:embed="rId2"/>
          <a:stretch/>
        </p:blipFill>
        <p:spPr>
          <a:xfrm>
            <a:off x="3966120" y="3528360"/>
            <a:ext cx="1380600" cy="1409400"/>
          </a:xfrm>
          <a:prstGeom prst="rect">
            <a:avLst/>
          </a:prstGeom>
          <a:ln w="0">
            <a:noFill/>
          </a:ln>
        </p:spPr>
      </p:pic>
      <p:sp>
        <p:nvSpPr>
          <p:cNvPr id="925" name="Retângulo: Cantos Arredondados 16"/>
          <p:cNvSpPr/>
          <p:nvPr/>
        </p:nvSpPr>
        <p:spPr>
          <a:xfrm>
            <a:off x="6654960" y="2103840"/>
            <a:ext cx="1936440" cy="119556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780707"/>
            </a:solidFill>
            <a:rou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  <p:txBody>
          <a:bodyPr anchor="ctr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1200" spc="-1" strike="noStrike">
                <a:solidFill>
                  <a:srgbClr val="000000"/>
                </a:solidFill>
                <a:latin typeface="Arial"/>
                <a:ea typeface="Arial"/>
              </a:rPr>
              <a:t>D:</a:t>
            </a:r>
            <a:r>
              <a:rPr b="0" lang="pt-BR" sz="1200" spc="-1" strike="noStrike">
                <a:solidFill>
                  <a:srgbClr val="000000"/>
                </a:solidFill>
                <a:latin typeface="Arial"/>
                <a:ea typeface="Arial"/>
              </a:rPr>
              <a:t> (storage)</a:t>
            </a:r>
            <a:endParaRPr b="0" lang="pt-BR" sz="1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Arial"/>
                <a:ea typeface="Arial"/>
              </a:rPr>
              <a:t>Estudantes</a:t>
            </a:r>
            <a:endParaRPr b="0" lang="pt-BR" sz="1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Arial"/>
                <a:ea typeface="Arial"/>
              </a:rPr>
              <a:t>Cursos</a:t>
            </a:r>
            <a:endParaRPr b="0" lang="pt-BR" sz="1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Arial"/>
                <a:ea typeface="Arial"/>
              </a:rPr>
              <a:t> </a:t>
            </a:r>
            <a:r>
              <a:rPr b="0" lang="pt-BR" sz="1200" spc="-1" strike="noStrike">
                <a:solidFill>
                  <a:srgbClr val="000000"/>
                </a:solidFill>
                <a:latin typeface="Arial"/>
                <a:ea typeface="Arial"/>
              </a:rPr>
              <a:t>Relação alunoxcurso</a:t>
            </a:r>
            <a:endParaRPr b="0" lang="pt-BR" sz="1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Arial"/>
                <a:ea typeface="Arial"/>
              </a:rPr>
              <a:t>...</a:t>
            </a:r>
            <a:endParaRPr b="0" lang="pt-BR" sz="1200" spc="-1" strike="noStrike">
              <a:latin typeface="Arial"/>
            </a:endParaRPr>
          </a:p>
        </p:txBody>
      </p:sp>
      <p:sp>
        <p:nvSpPr>
          <p:cNvPr id="926" name="Seta: Curva para Baixo 17"/>
          <p:cNvSpPr/>
          <p:nvPr/>
        </p:nvSpPr>
        <p:spPr>
          <a:xfrm rot="18540000">
            <a:off x="6778800" y="3041640"/>
            <a:ext cx="1089720" cy="560520"/>
          </a:xfrm>
          <a:prstGeom prst="curvedDownArrow">
            <a:avLst>
              <a:gd name="adj1" fmla="val 25000"/>
              <a:gd name="adj2" fmla="val 50000"/>
              <a:gd name="adj3" fmla="val 25000"/>
            </a:avLst>
          </a:prstGeom>
          <a:solidFill>
            <a:srgbClr val="ffab40"/>
          </a:solidFill>
          <a:ln>
            <a:solidFill>
              <a:srgbClr val="ffffff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/>
        </p:style>
      </p:sp>
      <p:pic>
        <p:nvPicPr>
          <p:cNvPr id="927" name="Imagem 5" descr="Uma imagem contendo Ícone&#10;&#10;Descrição gerada automaticamente"/>
          <p:cNvPicPr/>
          <p:nvPr/>
        </p:nvPicPr>
        <p:blipFill>
          <a:blip r:embed="rId3"/>
          <a:srcRect l="49034" t="11724" r="-3089" b="-3449"/>
          <a:stretch/>
        </p:blipFill>
        <p:spPr>
          <a:xfrm>
            <a:off x="6932160" y="3567600"/>
            <a:ext cx="1482480" cy="14151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232;g116d3f5ae16_1_0"/>
          <p:cNvSpPr/>
          <p:nvPr/>
        </p:nvSpPr>
        <p:spPr>
          <a:xfrm>
            <a:off x="565560" y="63648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5000"/>
              </a:lnSpc>
              <a:buNone/>
            </a:pPr>
            <a:r>
              <a:rPr b="1" lang="en-US" sz="4000" spc="-1" strike="noStrike">
                <a:solidFill>
                  <a:srgbClr val="ea4e60"/>
                </a:solidFill>
                <a:latin typeface="Century Gothic"/>
                <a:ea typeface="Arial"/>
              </a:rPr>
              <a:t>Vantagens do SGBD</a:t>
            </a:r>
            <a:endParaRPr b="0" lang="pt-BR" sz="4000" spc="-1" strike="noStrike">
              <a:latin typeface="Arial"/>
            </a:endParaRPr>
          </a:p>
        </p:txBody>
      </p:sp>
      <p:sp>
        <p:nvSpPr>
          <p:cNvPr id="929" name="PlaceHolder 1"/>
          <p:cNvSpPr>
            <a:spLocks noGrp="1"/>
          </p:cNvSpPr>
          <p:nvPr>
            <p:ph type="sldNum" idx="83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D8E99ED5-0781-4C00-9AA8-A28FDC34219C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pic>
        <p:nvPicPr>
          <p:cNvPr id="930" name="Imagem 4" descr="Uma imagem contendo Diagrama&#10;&#10;Descrição gerada automaticamente"/>
          <p:cNvPicPr/>
          <p:nvPr/>
        </p:nvPicPr>
        <p:blipFill>
          <a:blip r:embed="rId1"/>
          <a:srcRect l="0" t="0" r="40541" b="-688"/>
          <a:stretch/>
        </p:blipFill>
        <p:spPr>
          <a:xfrm>
            <a:off x="491040" y="1895400"/>
            <a:ext cx="3006720" cy="2855160"/>
          </a:xfrm>
          <a:prstGeom prst="rect">
            <a:avLst/>
          </a:prstGeom>
          <a:ln w="0">
            <a:noFill/>
          </a:ln>
        </p:spPr>
      </p:pic>
      <p:sp>
        <p:nvSpPr>
          <p:cNvPr id="931" name="Retângulo: Cantos Arredondados 4"/>
          <p:cNvSpPr/>
          <p:nvPr/>
        </p:nvSpPr>
        <p:spPr>
          <a:xfrm>
            <a:off x="3776040" y="1479600"/>
            <a:ext cx="4487040" cy="5076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ea4e6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2000" spc="-1" strike="noStrike">
                <a:solidFill>
                  <a:srgbClr val="000000"/>
                </a:solidFill>
                <a:latin typeface="Calibri"/>
                <a:ea typeface="Arial"/>
              </a:rPr>
              <a:t>Controle de Redundância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932" name="Retângulo: Cantos Arredondados 1"/>
          <p:cNvSpPr/>
          <p:nvPr/>
        </p:nvSpPr>
        <p:spPr>
          <a:xfrm>
            <a:off x="3839760" y="2125080"/>
            <a:ext cx="1936440" cy="119556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78909c"/>
            </a:solidFill>
            <a:rou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1200" spc="-1" strike="noStrike">
                <a:solidFill>
                  <a:srgbClr val="000000"/>
                </a:solidFill>
                <a:latin typeface="Arial"/>
                <a:ea typeface="Arial"/>
              </a:rPr>
              <a:t>C: </a:t>
            </a:r>
            <a:r>
              <a:rPr b="0" lang="pt-BR" sz="1200" spc="-1" strike="noStrike">
                <a:solidFill>
                  <a:srgbClr val="000000"/>
                </a:solidFill>
                <a:latin typeface="Arial"/>
                <a:ea typeface="Arial"/>
              </a:rPr>
              <a:t>(storage)</a:t>
            </a:r>
            <a:endParaRPr b="0" lang="pt-BR" sz="1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Arial"/>
                <a:ea typeface="Arial"/>
              </a:rPr>
              <a:t>Estudantes</a:t>
            </a:r>
            <a:endParaRPr b="0" lang="pt-BR" sz="1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Arial"/>
                <a:ea typeface="Arial"/>
              </a:rPr>
              <a:t>Cursos</a:t>
            </a:r>
            <a:endParaRPr b="0" lang="pt-BR" sz="1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Arial"/>
                <a:ea typeface="Arial"/>
              </a:rPr>
              <a:t> </a:t>
            </a:r>
            <a:r>
              <a:rPr b="0" lang="pt-BR" sz="1200" spc="-1" strike="noStrike">
                <a:solidFill>
                  <a:srgbClr val="000000"/>
                </a:solidFill>
                <a:latin typeface="Arial"/>
                <a:ea typeface="Arial"/>
              </a:rPr>
              <a:t>Relação alunoxcurso</a:t>
            </a:r>
            <a:endParaRPr b="0" lang="pt-BR" sz="1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Arial"/>
                <a:ea typeface="Arial"/>
              </a:rPr>
              <a:t>...</a:t>
            </a:r>
            <a:endParaRPr b="0" lang="pt-BR" sz="1200" spc="-1" strike="noStrike">
              <a:latin typeface="Arial"/>
            </a:endParaRPr>
          </a:p>
        </p:txBody>
      </p:sp>
      <p:sp>
        <p:nvSpPr>
          <p:cNvPr id="933" name="Seta: Curva para Baixo 13"/>
          <p:cNvSpPr/>
          <p:nvPr/>
        </p:nvSpPr>
        <p:spPr>
          <a:xfrm rot="18540000">
            <a:off x="3858120" y="3020400"/>
            <a:ext cx="1089720" cy="560520"/>
          </a:xfrm>
          <a:prstGeom prst="curvedDownArrow">
            <a:avLst>
              <a:gd name="adj1" fmla="val 25000"/>
              <a:gd name="adj2" fmla="val 50000"/>
              <a:gd name="adj3" fmla="val 25000"/>
            </a:avLst>
          </a:prstGeom>
          <a:solidFill>
            <a:srgbClr val="ffab40"/>
          </a:solidFill>
          <a:ln>
            <a:solidFill>
              <a:srgbClr val="ffffff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/>
        </p:style>
      </p:sp>
      <p:pic>
        <p:nvPicPr>
          <p:cNvPr id="934" name="Imagem 15" descr=""/>
          <p:cNvPicPr/>
          <p:nvPr/>
        </p:nvPicPr>
        <p:blipFill>
          <a:blip r:embed="rId2"/>
          <a:stretch/>
        </p:blipFill>
        <p:spPr>
          <a:xfrm>
            <a:off x="3966120" y="3528360"/>
            <a:ext cx="1380600" cy="1409400"/>
          </a:xfrm>
          <a:prstGeom prst="rect">
            <a:avLst/>
          </a:prstGeom>
          <a:ln w="0">
            <a:noFill/>
          </a:ln>
        </p:spPr>
      </p:pic>
      <p:sp>
        <p:nvSpPr>
          <p:cNvPr id="935" name="Retângulo: Cantos Arredondados 16"/>
          <p:cNvSpPr/>
          <p:nvPr/>
        </p:nvSpPr>
        <p:spPr>
          <a:xfrm>
            <a:off x="6654960" y="2103840"/>
            <a:ext cx="1936440" cy="119556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780707"/>
            </a:solidFill>
            <a:rou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  <p:txBody>
          <a:bodyPr anchor="ctr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1200" spc="-1" strike="noStrike">
                <a:solidFill>
                  <a:srgbClr val="000000"/>
                </a:solidFill>
                <a:latin typeface="Arial"/>
                <a:ea typeface="Arial"/>
              </a:rPr>
              <a:t>D:</a:t>
            </a:r>
            <a:r>
              <a:rPr b="0" lang="pt-BR" sz="1200" spc="-1" strike="noStrike">
                <a:solidFill>
                  <a:srgbClr val="000000"/>
                </a:solidFill>
                <a:latin typeface="Arial"/>
                <a:ea typeface="Arial"/>
              </a:rPr>
              <a:t> (storage)</a:t>
            </a:r>
            <a:endParaRPr b="0" lang="pt-BR" sz="1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Arial"/>
                <a:ea typeface="Arial"/>
              </a:rPr>
              <a:t>Estudantes</a:t>
            </a:r>
            <a:endParaRPr b="0" lang="pt-BR" sz="1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Arial"/>
                <a:ea typeface="Arial"/>
              </a:rPr>
              <a:t>Cursos</a:t>
            </a:r>
            <a:endParaRPr b="0" lang="pt-BR" sz="1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Arial"/>
                <a:ea typeface="Arial"/>
              </a:rPr>
              <a:t> </a:t>
            </a:r>
            <a:r>
              <a:rPr b="0" lang="pt-BR" sz="1200" spc="-1" strike="noStrike">
                <a:solidFill>
                  <a:srgbClr val="000000"/>
                </a:solidFill>
                <a:latin typeface="Arial"/>
                <a:ea typeface="Arial"/>
              </a:rPr>
              <a:t>Relação alunoxcurso</a:t>
            </a:r>
            <a:endParaRPr b="0" lang="pt-BR" sz="1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Arial"/>
                <a:ea typeface="Arial"/>
              </a:rPr>
              <a:t>...</a:t>
            </a:r>
            <a:endParaRPr b="0" lang="pt-BR" sz="1200" spc="-1" strike="noStrike">
              <a:latin typeface="Arial"/>
            </a:endParaRPr>
          </a:p>
        </p:txBody>
      </p:sp>
      <p:sp>
        <p:nvSpPr>
          <p:cNvPr id="936" name="Seta: Curva para Baixo 17"/>
          <p:cNvSpPr/>
          <p:nvPr/>
        </p:nvSpPr>
        <p:spPr>
          <a:xfrm rot="18540000">
            <a:off x="6778800" y="3041640"/>
            <a:ext cx="1089720" cy="560520"/>
          </a:xfrm>
          <a:prstGeom prst="curvedDownArrow">
            <a:avLst>
              <a:gd name="adj1" fmla="val 25000"/>
              <a:gd name="adj2" fmla="val 50000"/>
              <a:gd name="adj3" fmla="val 25000"/>
            </a:avLst>
          </a:prstGeom>
          <a:solidFill>
            <a:srgbClr val="ffab40"/>
          </a:solidFill>
          <a:ln>
            <a:solidFill>
              <a:srgbClr val="ffffff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/>
        </p:style>
      </p:sp>
      <p:pic>
        <p:nvPicPr>
          <p:cNvPr id="937" name="Imagem 5" descr="Uma imagem contendo Ícone&#10;&#10;Descrição gerada automaticamente"/>
          <p:cNvPicPr/>
          <p:nvPr/>
        </p:nvPicPr>
        <p:blipFill>
          <a:blip r:embed="rId3"/>
          <a:srcRect l="49034" t="11724" r="-3089" b="-3449"/>
          <a:stretch/>
        </p:blipFill>
        <p:spPr>
          <a:xfrm>
            <a:off x="6932160" y="3567600"/>
            <a:ext cx="1482480" cy="1415160"/>
          </a:xfrm>
          <a:prstGeom prst="rect">
            <a:avLst/>
          </a:prstGeom>
          <a:ln w="0">
            <a:noFill/>
          </a:ln>
        </p:spPr>
      </p:pic>
      <p:sp>
        <p:nvSpPr>
          <p:cNvPr id="938" name="Retângulo: Cantos Arredondados 3"/>
          <p:cNvSpPr/>
          <p:nvPr/>
        </p:nvSpPr>
        <p:spPr>
          <a:xfrm>
            <a:off x="1818360" y="4347720"/>
            <a:ext cx="2275200" cy="475920"/>
          </a:xfrm>
          <a:prstGeom prst="roundRect">
            <a:avLst>
              <a:gd name="adj" fmla="val 16667"/>
            </a:avLst>
          </a:prstGeom>
          <a:solidFill>
            <a:srgbClr val="78909c"/>
          </a:solidFill>
          <a:ln>
            <a:solidFill>
              <a:srgbClr val="ffffff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2000" spc="-1" strike="noStrike">
                <a:solidFill>
                  <a:srgbClr val="ffffff"/>
                </a:solidFill>
                <a:latin typeface="Calibri"/>
                <a:ea typeface="Calibri"/>
              </a:rPr>
              <a:t>Inconsistência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939" name="Retângulo: Cantos Arredondados 12"/>
          <p:cNvSpPr/>
          <p:nvPr/>
        </p:nvSpPr>
        <p:spPr>
          <a:xfrm>
            <a:off x="2103840" y="3818520"/>
            <a:ext cx="2275200" cy="475920"/>
          </a:xfrm>
          <a:prstGeom prst="roundRect">
            <a:avLst>
              <a:gd name="adj" fmla="val 16667"/>
            </a:avLst>
          </a:prstGeom>
          <a:solidFill>
            <a:srgbClr val="78909c"/>
          </a:solidFill>
          <a:ln>
            <a:solidFill>
              <a:srgbClr val="ffffff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2000" spc="-1" strike="noStrike">
                <a:solidFill>
                  <a:srgbClr val="ffffff"/>
                </a:solidFill>
                <a:latin typeface="Calibri"/>
                <a:ea typeface="Calibri"/>
              </a:rPr>
              <a:t>Redundância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940" name="Retângulo: Cantos Arredondados 15"/>
          <p:cNvSpPr/>
          <p:nvPr/>
        </p:nvSpPr>
        <p:spPr>
          <a:xfrm>
            <a:off x="2421360" y="3257640"/>
            <a:ext cx="2275200" cy="475920"/>
          </a:xfrm>
          <a:prstGeom prst="roundRect">
            <a:avLst>
              <a:gd name="adj" fmla="val 16667"/>
            </a:avLst>
          </a:prstGeom>
          <a:solidFill>
            <a:srgbClr val="78909c"/>
          </a:solidFill>
          <a:ln>
            <a:solidFill>
              <a:srgbClr val="ffffff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2000" spc="-1" strike="noStrike">
                <a:solidFill>
                  <a:srgbClr val="ffffff"/>
                </a:solidFill>
                <a:latin typeface="Calibri"/>
                <a:ea typeface="Calibri"/>
              </a:rPr>
              <a:t>Desperdício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941" name="Retângulo: Cantos Arredondados 18"/>
          <p:cNvSpPr/>
          <p:nvPr/>
        </p:nvSpPr>
        <p:spPr>
          <a:xfrm>
            <a:off x="5850360" y="781200"/>
            <a:ext cx="3142800" cy="497160"/>
          </a:xfrm>
          <a:prstGeom prst="roundRect">
            <a:avLst>
              <a:gd name="adj" fmla="val 16667"/>
            </a:avLst>
          </a:prstGeom>
          <a:solidFill>
            <a:srgbClr val="78909c"/>
          </a:solidFill>
          <a:ln>
            <a:solidFill>
              <a:srgbClr val="ffffff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2000" spc="-1" strike="noStrike">
                <a:solidFill>
                  <a:srgbClr val="ffffff"/>
                </a:solidFill>
                <a:latin typeface="Calibri"/>
                <a:ea typeface="Calibri"/>
              </a:rPr>
              <a:t>Updates desnecessários</a:t>
            </a:r>
            <a:endParaRPr b="0" lang="pt-BR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232;g116d3f5ae16_1_0"/>
          <p:cNvSpPr/>
          <p:nvPr/>
        </p:nvSpPr>
        <p:spPr>
          <a:xfrm>
            <a:off x="565560" y="63648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5000"/>
              </a:lnSpc>
              <a:buNone/>
            </a:pPr>
            <a:r>
              <a:rPr b="1" lang="en-US" sz="4000" spc="-1" strike="noStrike">
                <a:solidFill>
                  <a:srgbClr val="ea4e60"/>
                </a:solidFill>
                <a:latin typeface="Century Gothic"/>
                <a:ea typeface="Arial"/>
              </a:rPr>
              <a:t>Vantagens do SGBD</a:t>
            </a:r>
            <a:endParaRPr b="0" lang="pt-BR" sz="4000" spc="-1" strike="noStrike">
              <a:latin typeface="Arial"/>
            </a:endParaRPr>
          </a:p>
        </p:txBody>
      </p:sp>
      <p:sp>
        <p:nvSpPr>
          <p:cNvPr id="943" name="PlaceHolder 1"/>
          <p:cNvSpPr>
            <a:spLocks noGrp="1"/>
          </p:cNvSpPr>
          <p:nvPr>
            <p:ph type="sldNum" idx="84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E0965429-F630-4CE9-B606-FA62CD3DD24E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pic>
        <p:nvPicPr>
          <p:cNvPr id="944" name="Imagem 4" descr="Uma imagem contendo Diagrama&#10;&#10;Descrição gerada automaticamente"/>
          <p:cNvPicPr/>
          <p:nvPr/>
        </p:nvPicPr>
        <p:blipFill>
          <a:blip r:embed="rId1"/>
          <a:srcRect l="0" t="0" r="40541" b="-688"/>
          <a:stretch/>
        </p:blipFill>
        <p:spPr>
          <a:xfrm>
            <a:off x="491040" y="1895400"/>
            <a:ext cx="3006720" cy="2855160"/>
          </a:xfrm>
          <a:prstGeom prst="rect">
            <a:avLst/>
          </a:prstGeom>
          <a:ln w="0">
            <a:noFill/>
          </a:ln>
        </p:spPr>
      </p:pic>
      <p:sp>
        <p:nvSpPr>
          <p:cNvPr id="945" name="Retângulo: Cantos Arredondados 4"/>
          <p:cNvSpPr/>
          <p:nvPr/>
        </p:nvSpPr>
        <p:spPr>
          <a:xfrm>
            <a:off x="3776040" y="1479600"/>
            <a:ext cx="4487040" cy="5076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ea4e6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2000" spc="-1" strike="noStrike">
                <a:solidFill>
                  <a:srgbClr val="000000"/>
                </a:solidFill>
                <a:latin typeface="Calibri"/>
                <a:ea typeface="Arial"/>
              </a:rPr>
              <a:t>Controle de Redundância</a:t>
            </a:r>
            <a:endParaRPr b="0" lang="pt-BR" sz="2000" spc="-1" strike="noStrike">
              <a:latin typeface="Arial"/>
            </a:endParaRPr>
          </a:p>
        </p:txBody>
      </p:sp>
      <p:pic>
        <p:nvPicPr>
          <p:cNvPr id="946" name="Imagem 15" descr=""/>
          <p:cNvPicPr/>
          <p:nvPr/>
        </p:nvPicPr>
        <p:blipFill>
          <a:blip r:embed="rId2"/>
          <a:stretch/>
        </p:blipFill>
        <p:spPr>
          <a:xfrm>
            <a:off x="3966120" y="3528360"/>
            <a:ext cx="1380600" cy="1409400"/>
          </a:xfrm>
          <a:prstGeom prst="rect">
            <a:avLst/>
          </a:prstGeom>
          <a:ln w="0">
            <a:noFill/>
          </a:ln>
        </p:spPr>
      </p:pic>
      <p:pic>
        <p:nvPicPr>
          <p:cNvPr id="947" name="Imagem 5" descr="Uma imagem contendo Ícone&#10;&#10;Descrição gerada automaticamente"/>
          <p:cNvPicPr/>
          <p:nvPr/>
        </p:nvPicPr>
        <p:blipFill>
          <a:blip r:embed="rId3"/>
          <a:srcRect l="49034" t="11724" r="-3089" b="-3449"/>
          <a:stretch/>
        </p:blipFill>
        <p:spPr>
          <a:xfrm>
            <a:off x="6932160" y="3567600"/>
            <a:ext cx="1482480" cy="1415160"/>
          </a:xfrm>
          <a:prstGeom prst="rect">
            <a:avLst/>
          </a:prstGeom>
          <a:ln w="0">
            <a:noFill/>
          </a:ln>
        </p:spPr>
      </p:pic>
      <p:pic>
        <p:nvPicPr>
          <p:cNvPr id="948" name="Imagem 3" descr="Tela de um computador&#10;&#10;Descrição gerada automaticamente"/>
          <p:cNvPicPr/>
          <p:nvPr/>
        </p:nvPicPr>
        <p:blipFill>
          <a:blip r:embed="rId4"/>
          <a:stretch/>
        </p:blipFill>
        <p:spPr>
          <a:xfrm>
            <a:off x="5285160" y="2055240"/>
            <a:ext cx="2001960" cy="1096200"/>
          </a:xfrm>
          <a:prstGeom prst="rect">
            <a:avLst/>
          </a:prstGeom>
          <a:ln w="0">
            <a:noFill/>
          </a:ln>
        </p:spPr>
      </p:pic>
      <p:sp>
        <p:nvSpPr>
          <p:cNvPr id="949" name="Seta: de Cima para Baixo 3"/>
          <p:cNvSpPr/>
          <p:nvPr/>
        </p:nvSpPr>
        <p:spPr>
          <a:xfrm rot="2940000">
            <a:off x="4850280" y="2811600"/>
            <a:ext cx="243000" cy="93096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4285f4"/>
          </a:solidFill>
          <a:ln>
            <a:solidFill>
              <a:srgbClr val="3062b4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0" name="Seta: de Cima para Baixo 18"/>
          <p:cNvSpPr/>
          <p:nvPr/>
        </p:nvSpPr>
        <p:spPr>
          <a:xfrm rot="19260000">
            <a:off x="7463880" y="2811960"/>
            <a:ext cx="243000" cy="93096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4285f4"/>
          </a:solidFill>
          <a:ln>
            <a:solidFill>
              <a:srgbClr val="3062b4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232;g116d3f5ae16_1_0"/>
          <p:cNvSpPr/>
          <p:nvPr/>
        </p:nvSpPr>
        <p:spPr>
          <a:xfrm>
            <a:off x="565560" y="63648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5000"/>
              </a:lnSpc>
              <a:buNone/>
            </a:pPr>
            <a:r>
              <a:rPr b="1" lang="en-US" sz="4000" spc="-1" strike="noStrike">
                <a:solidFill>
                  <a:srgbClr val="ea4e60"/>
                </a:solidFill>
                <a:latin typeface="Century Gothic"/>
                <a:ea typeface="Century Gothic"/>
              </a:rPr>
              <a:t>Abordagem de BD</a:t>
            </a:r>
            <a:endParaRPr b="0" lang="pt-BR" sz="4000" spc="-1" strike="noStrike">
              <a:latin typeface="Arial"/>
            </a:endParaRPr>
          </a:p>
        </p:txBody>
      </p:sp>
      <p:sp>
        <p:nvSpPr>
          <p:cNvPr id="198" name="PlaceHolder 1"/>
          <p:cNvSpPr>
            <a:spLocks noGrp="1"/>
          </p:cNvSpPr>
          <p:nvPr>
            <p:ph type="sldNum" idx="13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7964869B-A501-442E-8BD8-16571CC3EB0C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sp>
        <p:nvSpPr>
          <p:cNvPr id="199" name="Retângulo: Cantos Arredondados 3"/>
          <p:cNvSpPr/>
          <p:nvPr/>
        </p:nvSpPr>
        <p:spPr>
          <a:xfrm>
            <a:off x="5753880" y="2157840"/>
            <a:ext cx="2921760" cy="711360"/>
          </a:xfrm>
          <a:prstGeom prst="roundRect">
            <a:avLst>
              <a:gd name="adj" fmla="val 16667"/>
            </a:avLst>
          </a:prstGeom>
          <a:solidFill>
            <a:schemeClr val="accent1">
              <a:lumMod val="50000"/>
            </a:schemeClr>
          </a:solidFill>
          <a:ln>
            <a:solidFill>
              <a:srgbClr val="ffffff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ffffff"/>
                </a:solidFill>
                <a:latin typeface="Calibri"/>
                <a:ea typeface="Arial"/>
              </a:rPr>
              <a:t>Abordagem BDs</a:t>
            </a:r>
            <a:endParaRPr b="0" lang="pt-BR" sz="1800" spc="-1" strike="noStrike">
              <a:latin typeface="Arial"/>
            </a:endParaRPr>
          </a:p>
        </p:txBody>
      </p:sp>
      <p:pic>
        <p:nvPicPr>
          <p:cNvPr id="200" name="Imagem 2" descr="Tela de computador com ícones coloridos&#10;&#10;Descrição gerada automaticamente"/>
          <p:cNvPicPr/>
          <p:nvPr/>
        </p:nvPicPr>
        <p:blipFill>
          <a:blip r:embed="rId1"/>
          <a:stretch/>
        </p:blipFill>
        <p:spPr>
          <a:xfrm>
            <a:off x="5993280" y="581760"/>
            <a:ext cx="2440800" cy="1402560"/>
          </a:xfrm>
          <a:prstGeom prst="rect">
            <a:avLst/>
          </a:prstGeom>
          <a:ln w="0">
            <a:noFill/>
          </a:ln>
        </p:spPr>
      </p:pic>
      <p:grpSp>
        <p:nvGrpSpPr>
          <p:cNvPr id="201" name="Agrupar 16"/>
          <p:cNvGrpSpPr/>
          <p:nvPr/>
        </p:nvGrpSpPr>
        <p:grpSpPr>
          <a:xfrm>
            <a:off x="3389760" y="1919880"/>
            <a:ext cx="1378800" cy="707760"/>
            <a:chOff x="3389760" y="1919880"/>
            <a:chExt cx="1378800" cy="707760"/>
          </a:xfrm>
        </p:grpSpPr>
        <p:sp>
          <p:nvSpPr>
            <p:cNvPr id="202" name="Retângulo: Cantos Arredondados 9"/>
            <p:cNvSpPr/>
            <p:nvPr/>
          </p:nvSpPr>
          <p:spPr>
            <a:xfrm>
              <a:off x="3389760" y="2130480"/>
              <a:ext cx="1227240" cy="497160"/>
            </a:xfrm>
            <a:prstGeom prst="roundRect">
              <a:avLst>
                <a:gd name="adj" fmla="val 16667"/>
              </a:avLst>
            </a:prstGeom>
            <a:solidFill>
              <a:srgbClr val="002060"/>
            </a:solidFill>
            <a:ln>
              <a:solidFill>
                <a:srgbClr val="ffffff"/>
              </a:solidFill>
              <a:round/>
            </a:ln>
            <a:effectLst>
              <a:outerShdw blurRad="3996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1400" spc="-1" strike="noStrike">
                  <a:solidFill>
                    <a:srgbClr val="ffffff"/>
                  </a:solidFill>
                  <a:latin typeface="Arial"/>
                  <a:ea typeface="Arial"/>
                </a:rPr>
                <a:t>Cadastro</a:t>
              </a:r>
              <a:endParaRPr b="0" lang="pt-BR" sz="1400" spc="-1" strike="noStrike">
                <a:latin typeface="Arial"/>
              </a:endParaRPr>
            </a:p>
          </p:txBody>
        </p:sp>
        <p:pic>
          <p:nvPicPr>
            <p:cNvPr id="203" name="Imagem 8" descr="Ícone&#10;&#10;Descrição gerada automaticamente"/>
            <p:cNvPicPr/>
            <p:nvPr/>
          </p:nvPicPr>
          <p:blipFill>
            <a:blip r:embed="rId2"/>
            <a:stretch/>
          </p:blipFill>
          <p:spPr>
            <a:xfrm>
              <a:off x="4364640" y="1919880"/>
              <a:ext cx="403920" cy="40392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204" name="Agrupar 18"/>
          <p:cNvGrpSpPr/>
          <p:nvPr/>
        </p:nvGrpSpPr>
        <p:grpSpPr>
          <a:xfrm>
            <a:off x="3347640" y="3401640"/>
            <a:ext cx="1812240" cy="1014480"/>
            <a:chOff x="3347640" y="3401640"/>
            <a:chExt cx="1812240" cy="1014480"/>
          </a:xfrm>
        </p:grpSpPr>
        <p:sp>
          <p:nvSpPr>
            <p:cNvPr id="205" name="Retângulo: Cantos Arredondados 10"/>
            <p:cNvSpPr/>
            <p:nvPr/>
          </p:nvSpPr>
          <p:spPr>
            <a:xfrm>
              <a:off x="3347640" y="3665160"/>
              <a:ext cx="1597680" cy="750960"/>
            </a:xfrm>
            <a:prstGeom prst="roundRect">
              <a:avLst>
                <a:gd name="adj" fmla="val 16667"/>
              </a:avLst>
            </a:prstGeom>
            <a:solidFill>
              <a:srgbClr val="002060"/>
            </a:solidFill>
            <a:ln>
              <a:solidFill>
                <a:srgbClr val="ffffff"/>
              </a:solidFill>
              <a:round/>
            </a:ln>
            <a:effectLst>
              <a:outerShdw blurRad="3996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/>
          </p:style>
          <p:txBody>
            <a:bodyPr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1400" spc="-1" strike="noStrike">
                  <a:solidFill>
                    <a:srgbClr val="ffffff"/>
                  </a:solidFill>
                  <a:latin typeface="Arial"/>
                  <a:ea typeface="Arial"/>
                </a:rPr>
                <a:t>Verificação de pagamento</a:t>
              </a:r>
              <a:endParaRPr b="0" lang="pt-BR" sz="1400" spc="-1" strike="noStrike">
                <a:latin typeface="Arial"/>
              </a:endParaRPr>
            </a:p>
          </p:txBody>
        </p:sp>
        <p:pic>
          <p:nvPicPr>
            <p:cNvPr id="206" name="Imagem 8" descr="Ícone&#10;&#10;Descrição gerada automaticamente"/>
            <p:cNvPicPr/>
            <p:nvPr/>
          </p:nvPicPr>
          <p:blipFill>
            <a:blip r:embed="rId3"/>
            <a:stretch/>
          </p:blipFill>
          <p:spPr>
            <a:xfrm>
              <a:off x="4692600" y="3401640"/>
              <a:ext cx="467280" cy="46728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207" name="Agrupar 20"/>
          <p:cNvGrpSpPr/>
          <p:nvPr/>
        </p:nvGrpSpPr>
        <p:grpSpPr>
          <a:xfrm>
            <a:off x="1775880" y="2389680"/>
            <a:ext cx="1428120" cy="1630080"/>
            <a:chOff x="1775880" y="2389680"/>
            <a:chExt cx="1428120" cy="1630080"/>
          </a:xfrm>
        </p:grpSpPr>
        <p:sp>
          <p:nvSpPr>
            <p:cNvPr id="208" name="Conector de Seta Reta 19"/>
            <p:cNvSpPr/>
            <p:nvPr/>
          </p:nvSpPr>
          <p:spPr>
            <a:xfrm>
              <a:off x="2940120" y="2410920"/>
              <a:ext cx="10080" cy="16084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solidFill>
                <a:srgbClr val="212121"/>
              </a:solidFill>
              <a:round/>
            </a:ln>
            <a:effectLst>
              <a:outerShdw blurRad="3996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/>
          </p:style>
        </p:sp>
        <p:sp>
          <p:nvSpPr>
            <p:cNvPr id="209" name="Conector de Seta Reta 22"/>
            <p:cNvSpPr/>
            <p:nvPr/>
          </p:nvSpPr>
          <p:spPr>
            <a:xfrm>
              <a:off x="1775880" y="3236400"/>
              <a:ext cx="117432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solidFill>
                <a:srgbClr val="212121"/>
              </a:solidFill>
              <a:round/>
            </a:ln>
            <a:effectLst>
              <a:outerShdw blurRad="3996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/>
          </p:style>
        </p:sp>
        <p:sp>
          <p:nvSpPr>
            <p:cNvPr id="210" name="Conector de Seta Reta 24"/>
            <p:cNvSpPr/>
            <p:nvPr/>
          </p:nvSpPr>
          <p:spPr>
            <a:xfrm>
              <a:off x="2929320" y="4019400"/>
              <a:ext cx="27468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solidFill>
                <a:srgbClr val="212121"/>
              </a:solidFill>
              <a:round/>
            </a:ln>
            <a:effectLst>
              <a:outerShdw blurRad="3996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/>
          </p:style>
        </p:sp>
        <p:sp>
          <p:nvSpPr>
            <p:cNvPr id="211" name="Conector de Seta Reta 25"/>
            <p:cNvSpPr/>
            <p:nvPr/>
          </p:nvSpPr>
          <p:spPr>
            <a:xfrm>
              <a:off x="2918880" y="2389680"/>
              <a:ext cx="27468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solidFill>
                <a:srgbClr val="212121"/>
              </a:solidFill>
              <a:round/>
            </a:ln>
            <a:effectLst>
              <a:outerShdw blurRad="3996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/>
          </p:style>
        </p:sp>
      </p:grpSp>
      <p:pic>
        <p:nvPicPr>
          <p:cNvPr id="212" name="Gráfico 9" descr="Banco de dados com preenchimento sólido"/>
          <p:cNvPicPr/>
          <p:nvPr/>
        </p:nvPicPr>
        <p:blipFill>
          <a:blip r:embed="rId4"/>
          <a:stretch/>
        </p:blipFill>
        <p:spPr>
          <a:xfrm>
            <a:off x="601200" y="2336760"/>
            <a:ext cx="1602000" cy="1633680"/>
          </a:xfrm>
          <a:prstGeom prst="rect">
            <a:avLst/>
          </a:prstGeom>
          <a:ln w="0">
            <a:noFill/>
          </a:ln>
        </p:spPr>
      </p:pic>
      <p:pic>
        <p:nvPicPr>
          <p:cNvPr id="213" name="Imagem 2" descr="Uma imagem contendo Ícone&#10;&#10;Descrição gerada automaticamente"/>
          <p:cNvPicPr/>
          <p:nvPr/>
        </p:nvPicPr>
        <p:blipFill>
          <a:blip r:embed="rId5"/>
          <a:stretch/>
        </p:blipFill>
        <p:spPr>
          <a:xfrm>
            <a:off x="596880" y="3610080"/>
            <a:ext cx="541440" cy="336240"/>
          </a:xfrm>
          <a:prstGeom prst="rect">
            <a:avLst/>
          </a:prstGeom>
          <a:ln w="0">
            <a:noFill/>
          </a:ln>
        </p:spPr>
      </p:pic>
      <p:sp>
        <p:nvSpPr>
          <p:cNvPr id="214" name="Conector de Seta Reta 26"/>
          <p:cNvSpPr/>
          <p:nvPr/>
        </p:nvSpPr>
        <p:spPr>
          <a:xfrm>
            <a:off x="2933640" y="3092400"/>
            <a:ext cx="2746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212121"/>
            </a:solidFill>
            <a:round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pic>
        <p:nvPicPr>
          <p:cNvPr id="215" name="Imagem 8" descr="Uma imagem contendo Ícone&#10;&#10;Descrição gerada automaticamente"/>
          <p:cNvPicPr/>
          <p:nvPr/>
        </p:nvPicPr>
        <p:blipFill>
          <a:blip r:embed="rId6"/>
          <a:stretch/>
        </p:blipFill>
        <p:spPr>
          <a:xfrm>
            <a:off x="3205080" y="2736000"/>
            <a:ext cx="1285200" cy="7174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Google Shape;232;g116d3f5ae16_1_0"/>
          <p:cNvSpPr/>
          <p:nvPr/>
        </p:nvSpPr>
        <p:spPr>
          <a:xfrm>
            <a:off x="565560" y="63648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5000"/>
              </a:lnSpc>
              <a:buNone/>
            </a:pPr>
            <a:r>
              <a:rPr b="1" lang="en-US" sz="4000" spc="-1" strike="noStrike">
                <a:solidFill>
                  <a:srgbClr val="ea4e60"/>
                </a:solidFill>
                <a:latin typeface="Century Gothic"/>
                <a:ea typeface="Arial"/>
              </a:rPr>
              <a:t>Vantagens do SGBD</a:t>
            </a:r>
            <a:endParaRPr b="0" lang="pt-BR" sz="4000" spc="-1" strike="noStrike">
              <a:latin typeface="Arial"/>
            </a:endParaRPr>
          </a:p>
        </p:txBody>
      </p:sp>
      <p:sp>
        <p:nvSpPr>
          <p:cNvPr id="952" name="PlaceHolder 1"/>
          <p:cNvSpPr>
            <a:spLocks noGrp="1"/>
          </p:cNvSpPr>
          <p:nvPr>
            <p:ph type="sldNum" idx="85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0B74E3BC-831E-4C29-838E-AC773BC6A076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pic>
        <p:nvPicPr>
          <p:cNvPr id="953" name="Imagem 4" descr="Uma imagem contendo Diagrama&#10;&#10;Descrição gerada automaticamente"/>
          <p:cNvPicPr/>
          <p:nvPr/>
        </p:nvPicPr>
        <p:blipFill>
          <a:blip r:embed="rId1"/>
          <a:srcRect l="0" t="0" r="40541" b="-688"/>
          <a:stretch/>
        </p:blipFill>
        <p:spPr>
          <a:xfrm>
            <a:off x="491040" y="1895400"/>
            <a:ext cx="3006720" cy="2855160"/>
          </a:xfrm>
          <a:prstGeom prst="rect">
            <a:avLst/>
          </a:prstGeom>
          <a:ln w="0">
            <a:noFill/>
          </a:ln>
        </p:spPr>
      </p:pic>
      <p:sp>
        <p:nvSpPr>
          <p:cNvPr id="954" name="Retângulo: Cantos Arredondados 4"/>
          <p:cNvSpPr/>
          <p:nvPr/>
        </p:nvSpPr>
        <p:spPr>
          <a:xfrm>
            <a:off x="3776040" y="1479600"/>
            <a:ext cx="4487040" cy="5076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ea4e6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2000" spc="-1" strike="noStrike">
                <a:solidFill>
                  <a:srgbClr val="000000"/>
                </a:solidFill>
                <a:latin typeface="Calibri"/>
                <a:ea typeface="Arial"/>
              </a:rPr>
              <a:t>Controle de Redundância</a:t>
            </a:r>
            <a:endParaRPr b="0" lang="pt-BR" sz="2000" spc="-1" strike="noStrike">
              <a:latin typeface="Arial"/>
            </a:endParaRPr>
          </a:p>
        </p:txBody>
      </p:sp>
      <p:pic>
        <p:nvPicPr>
          <p:cNvPr id="955" name="Imagem 15" descr=""/>
          <p:cNvPicPr/>
          <p:nvPr/>
        </p:nvPicPr>
        <p:blipFill>
          <a:blip r:embed="rId2"/>
          <a:stretch/>
        </p:blipFill>
        <p:spPr>
          <a:xfrm>
            <a:off x="3966120" y="3528360"/>
            <a:ext cx="1380600" cy="1409400"/>
          </a:xfrm>
          <a:prstGeom prst="rect">
            <a:avLst/>
          </a:prstGeom>
          <a:ln w="0">
            <a:noFill/>
          </a:ln>
        </p:spPr>
      </p:pic>
      <p:pic>
        <p:nvPicPr>
          <p:cNvPr id="956" name="Imagem 5" descr="Uma imagem contendo Ícone&#10;&#10;Descrição gerada automaticamente"/>
          <p:cNvPicPr/>
          <p:nvPr/>
        </p:nvPicPr>
        <p:blipFill>
          <a:blip r:embed="rId3"/>
          <a:srcRect l="49034" t="11724" r="-3089" b="-3449"/>
          <a:stretch/>
        </p:blipFill>
        <p:spPr>
          <a:xfrm>
            <a:off x="6932160" y="3567600"/>
            <a:ext cx="1482480" cy="1415160"/>
          </a:xfrm>
          <a:prstGeom prst="rect">
            <a:avLst/>
          </a:prstGeom>
          <a:ln w="0">
            <a:noFill/>
          </a:ln>
        </p:spPr>
      </p:pic>
      <p:pic>
        <p:nvPicPr>
          <p:cNvPr id="957" name="Imagem 3" descr="Tela de um computador&#10;&#10;Descrição gerada automaticamente"/>
          <p:cNvPicPr/>
          <p:nvPr/>
        </p:nvPicPr>
        <p:blipFill>
          <a:blip r:embed="rId4"/>
          <a:stretch/>
        </p:blipFill>
        <p:spPr>
          <a:xfrm>
            <a:off x="3814200" y="2574000"/>
            <a:ext cx="1144800" cy="609120"/>
          </a:xfrm>
          <a:prstGeom prst="rect">
            <a:avLst/>
          </a:prstGeom>
          <a:ln w="0">
            <a:noFill/>
          </a:ln>
        </p:spPr>
      </p:pic>
      <p:pic>
        <p:nvPicPr>
          <p:cNvPr id="958" name="Imagem 6" descr="Tabela&#10;&#10;Descrição gerada automaticamente"/>
          <p:cNvPicPr/>
          <p:nvPr/>
        </p:nvPicPr>
        <p:blipFill>
          <a:blip r:embed="rId5"/>
          <a:stretch/>
        </p:blipFill>
        <p:spPr>
          <a:xfrm>
            <a:off x="4967640" y="2040480"/>
            <a:ext cx="2478240" cy="882000"/>
          </a:xfrm>
          <a:prstGeom prst="rect">
            <a:avLst/>
          </a:prstGeom>
          <a:ln w="0">
            <a:noFill/>
          </a:ln>
        </p:spPr>
      </p:pic>
      <p:sp>
        <p:nvSpPr>
          <p:cNvPr id="959" name="Seta: de Cima para Baixo 3"/>
          <p:cNvSpPr/>
          <p:nvPr/>
        </p:nvSpPr>
        <p:spPr>
          <a:xfrm rot="2940000">
            <a:off x="4850280" y="2811600"/>
            <a:ext cx="243000" cy="93096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4285f4"/>
          </a:solidFill>
          <a:ln>
            <a:solidFill>
              <a:srgbClr val="3062b4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0" name="Seta: de Cima para Baixo 18"/>
          <p:cNvSpPr/>
          <p:nvPr/>
        </p:nvSpPr>
        <p:spPr>
          <a:xfrm rot="19260000">
            <a:off x="7463880" y="2811960"/>
            <a:ext cx="243000" cy="93096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4285f4"/>
          </a:solidFill>
          <a:ln>
            <a:solidFill>
              <a:srgbClr val="3062b4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1" name="Retângulo 6"/>
          <p:cNvSpPr/>
          <p:nvPr/>
        </p:nvSpPr>
        <p:spPr>
          <a:xfrm>
            <a:off x="939960" y="4442760"/>
            <a:ext cx="2126880" cy="507600"/>
          </a:xfrm>
          <a:prstGeom prst="rect">
            <a:avLst/>
          </a:prstGeom>
          <a:solidFill>
            <a:srgbClr val="ffffff"/>
          </a:solidFill>
          <a:ln>
            <a:solidFill>
              <a:srgbClr val="00b050"/>
            </a:solidFill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Desnormalização</a:t>
            </a:r>
            <a:endParaRPr b="0" lang="pt-BR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2" name="Imagem 7" descr="Ícone&#10;&#10;Descrição gerada automaticamente"/>
          <p:cNvPicPr/>
          <p:nvPr/>
        </p:nvPicPr>
        <p:blipFill>
          <a:blip r:embed="rId1"/>
          <a:srcRect l="18918" t="0" r="16216" b="688"/>
          <a:stretch/>
        </p:blipFill>
        <p:spPr>
          <a:xfrm>
            <a:off x="216000" y="1895400"/>
            <a:ext cx="3334680" cy="2854800"/>
          </a:xfrm>
          <a:prstGeom prst="rect">
            <a:avLst/>
          </a:prstGeom>
          <a:ln w="0">
            <a:noFill/>
          </a:ln>
        </p:spPr>
      </p:pic>
      <p:sp>
        <p:nvSpPr>
          <p:cNvPr id="963" name="Google Shape;232;g116d3f5ae16_1_0"/>
          <p:cNvSpPr/>
          <p:nvPr/>
        </p:nvSpPr>
        <p:spPr>
          <a:xfrm>
            <a:off x="565560" y="63648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5000"/>
              </a:lnSpc>
              <a:buNone/>
            </a:pPr>
            <a:r>
              <a:rPr b="1" lang="en-US" sz="4000" spc="-1" strike="noStrike">
                <a:solidFill>
                  <a:srgbClr val="ea4e60"/>
                </a:solidFill>
                <a:latin typeface="Century Gothic"/>
                <a:ea typeface="Arial"/>
              </a:rPr>
              <a:t>Vantagens do SGBD</a:t>
            </a:r>
            <a:endParaRPr b="0" lang="pt-BR" sz="4000" spc="-1" strike="noStrike">
              <a:latin typeface="Arial"/>
            </a:endParaRPr>
          </a:p>
        </p:txBody>
      </p:sp>
      <p:sp>
        <p:nvSpPr>
          <p:cNvPr id="964" name="PlaceHolder 1"/>
          <p:cNvSpPr>
            <a:spLocks noGrp="1"/>
          </p:cNvSpPr>
          <p:nvPr>
            <p:ph type="sldNum" idx="86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AA60C3FB-A9DD-42B1-87AF-7CADB4C238A8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sp>
        <p:nvSpPr>
          <p:cNvPr id="965" name="Retângulo: Cantos Arredondados 9"/>
          <p:cNvSpPr/>
          <p:nvPr/>
        </p:nvSpPr>
        <p:spPr>
          <a:xfrm>
            <a:off x="3776040" y="1479600"/>
            <a:ext cx="4487040" cy="5076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ea4e6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2000" spc="-1" strike="noStrike">
                <a:solidFill>
                  <a:srgbClr val="000000"/>
                </a:solidFill>
                <a:latin typeface="Calibri"/>
                <a:ea typeface="Arial"/>
              </a:rPr>
              <a:t>Restrição de acesso</a:t>
            </a:r>
            <a:endParaRPr b="0" lang="pt-BR" sz="2000" spc="-1" strike="noStrike">
              <a:latin typeface="Arial"/>
            </a:endParaRPr>
          </a:p>
        </p:txBody>
      </p:sp>
      <p:grpSp>
        <p:nvGrpSpPr>
          <p:cNvPr id="966" name="Agrupar 3"/>
          <p:cNvGrpSpPr/>
          <p:nvPr/>
        </p:nvGrpSpPr>
        <p:grpSpPr>
          <a:xfrm>
            <a:off x="3729600" y="2122200"/>
            <a:ext cx="4764240" cy="2919960"/>
            <a:chOff x="3729600" y="2122200"/>
            <a:chExt cx="4764240" cy="2919960"/>
          </a:xfrm>
        </p:grpSpPr>
        <p:pic>
          <p:nvPicPr>
            <p:cNvPr id="967" name="Imagem 19" descr=""/>
            <p:cNvPicPr/>
            <p:nvPr/>
          </p:nvPicPr>
          <p:blipFill>
            <a:blip r:embed="rId2"/>
            <a:stretch/>
          </p:blipFill>
          <p:spPr>
            <a:xfrm>
              <a:off x="3729600" y="2122200"/>
              <a:ext cx="4764240" cy="29199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968" name="Gráfico 9" descr="Banco de dados com preenchimento sólido"/>
            <p:cNvPicPr/>
            <p:nvPr/>
          </p:nvPicPr>
          <p:blipFill>
            <a:blip r:embed="rId3"/>
            <a:stretch/>
          </p:blipFill>
          <p:spPr>
            <a:xfrm>
              <a:off x="5335920" y="3089880"/>
              <a:ext cx="650160" cy="7005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969" name="Gráfico 9" descr="Banco de dados com preenchimento sólido"/>
            <p:cNvPicPr/>
            <p:nvPr/>
          </p:nvPicPr>
          <p:blipFill>
            <a:blip r:embed="rId4"/>
            <a:stretch/>
          </p:blipFill>
          <p:spPr>
            <a:xfrm>
              <a:off x="5844600" y="3065760"/>
              <a:ext cx="650160" cy="7005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970" name="Gráfico 5" descr="Banco de dados com preenchimento sólido"/>
            <p:cNvPicPr/>
            <p:nvPr/>
          </p:nvPicPr>
          <p:blipFill>
            <a:blip r:embed="rId5"/>
            <a:stretch/>
          </p:blipFill>
          <p:spPr>
            <a:xfrm>
              <a:off x="5605560" y="3357720"/>
              <a:ext cx="650160" cy="7005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971" name="Conector de Seta Reta 23"/>
            <p:cNvSpPr/>
            <p:nvPr/>
          </p:nvSpPr>
          <p:spPr>
            <a:xfrm>
              <a:off x="4942800" y="3025080"/>
              <a:ext cx="419040" cy="3193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solidFill>
                <a:srgbClr val="ea4e60"/>
              </a:solidFill>
              <a:round/>
              <a:tailEnd len="med" type="triangle" w="med"/>
            </a:ln>
            <a:effectLst>
              <a:outerShdw blurRad="3996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/>
          </p:style>
        </p:sp>
        <p:sp>
          <p:nvSpPr>
            <p:cNvPr id="972" name="Conector de Seta Reta 24"/>
            <p:cNvSpPr/>
            <p:nvPr/>
          </p:nvSpPr>
          <p:spPr>
            <a:xfrm flipV="1">
              <a:off x="4796280" y="3604320"/>
              <a:ext cx="619200" cy="3614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solidFill>
                <a:srgbClr val="ea4e60"/>
              </a:solidFill>
              <a:round/>
              <a:tailEnd len="med" type="triangle" w="med"/>
            </a:ln>
            <a:effectLst>
              <a:outerShdw blurRad="3996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/>
          </p:style>
        </p:sp>
        <p:sp>
          <p:nvSpPr>
            <p:cNvPr id="973" name="Conector de Seta Reta 25"/>
            <p:cNvSpPr/>
            <p:nvPr/>
          </p:nvSpPr>
          <p:spPr>
            <a:xfrm flipV="1">
              <a:off x="5644080" y="3888360"/>
              <a:ext cx="33480" cy="3290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solidFill>
                <a:srgbClr val="ea4e60"/>
              </a:solidFill>
              <a:round/>
              <a:tailEnd len="med" type="triangle" w="med"/>
            </a:ln>
            <a:effectLst>
              <a:outerShdw blurRad="3996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/>
          </p:style>
        </p:sp>
        <p:sp>
          <p:nvSpPr>
            <p:cNvPr id="974" name="Conector de Seta Reta 26"/>
            <p:cNvSpPr/>
            <p:nvPr/>
          </p:nvSpPr>
          <p:spPr>
            <a:xfrm flipH="1" flipV="1">
              <a:off x="6532560" y="3417120"/>
              <a:ext cx="952200" cy="450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solidFill>
                <a:srgbClr val="ea4e60"/>
              </a:solidFill>
              <a:round/>
              <a:tailEnd len="med" type="triangle" w="med"/>
            </a:ln>
            <a:effectLst>
              <a:outerShdw blurRad="3996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/>
          </p:style>
        </p:sp>
        <p:sp>
          <p:nvSpPr>
            <p:cNvPr id="975" name="Conector de Seta Reta 27"/>
            <p:cNvSpPr/>
            <p:nvPr/>
          </p:nvSpPr>
          <p:spPr>
            <a:xfrm flipH="1" flipV="1">
              <a:off x="6316920" y="3742200"/>
              <a:ext cx="613080" cy="5155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solidFill>
                <a:srgbClr val="ea4e60"/>
              </a:solidFill>
              <a:round/>
              <a:tailEnd len="med" type="triangle" w="med"/>
            </a:ln>
            <a:effectLst>
              <a:outerShdw blurRad="3996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/>
          </p:style>
        </p:sp>
        <p:sp>
          <p:nvSpPr>
            <p:cNvPr id="976" name="Conector de Seta Reta 2"/>
            <p:cNvSpPr/>
            <p:nvPr/>
          </p:nvSpPr>
          <p:spPr>
            <a:xfrm flipH="1">
              <a:off x="6383520" y="2968560"/>
              <a:ext cx="205560" cy="2566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solidFill>
                <a:srgbClr val="ea4e60"/>
              </a:solidFill>
              <a:round/>
              <a:tailEnd len="med" type="triangle" w="med"/>
            </a:ln>
            <a:effectLst>
              <a:outerShdw blurRad="3996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/>
          </p:style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7" name="Imagem 7" descr="Ícone&#10;&#10;Descrição gerada automaticamente"/>
          <p:cNvPicPr/>
          <p:nvPr/>
        </p:nvPicPr>
        <p:blipFill>
          <a:blip r:embed="rId1"/>
          <a:srcRect l="18918" t="0" r="16216" b="688"/>
          <a:stretch/>
        </p:blipFill>
        <p:spPr>
          <a:xfrm>
            <a:off x="216000" y="1895400"/>
            <a:ext cx="3334680" cy="2854800"/>
          </a:xfrm>
          <a:prstGeom prst="rect">
            <a:avLst/>
          </a:prstGeom>
          <a:ln w="0">
            <a:noFill/>
          </a:ln>
        </p:spPr>
      </p:pic>
      <p:sp>
        <p:nvSpPr>
          <p:cNvPr id="978" name="Google Shape;232;g116d3f5ae16_1_0"/>
          <p:cNvSpPr/>
          <p:nvPr/>
        </p:nvSpPr>
        <p:spPr>
          <a:xfrm>
            <a:off x="565560" y="63648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5000"/>
              </a:lnSpc>
              <a:buNone/>
            </a:pPr>
            <a:r>
              <a:rPr b="1" lang="en-US" sz="4000" spc="-1" strike="noStrike">
                <a:solidFill>
                  <a:srgbClr val="ea4e60"/>
                </a:solidFill>
                <a:latin typeface="Century Gothic"/>
                <a:ea typeface="Arial"/>
              </a:rPr>
              <a:t>Vantagens do SGBD</a:t>
            </a:r>
            <a:endParaRPr b="0" lang="pt-BR" sz="4000" spc="-1" strike="noStrike">
              <a:latin typeface="Arial"/>
            </a:endParaRPr>
          </a:p>
        </p:txBody>
      </p:sp>
      <p:sp>
        <p:nvSpPr>
          <p:cNvPr id="979" name="PlaceHolder 1"/>
          <p:cNvSpPr>
            <a:spLocks noGrp="1"/>
          </p:cNvSpPr>
          <p:nvPr>
            <p:ph type="sldNum" idx="87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8CF424AF-E6CA-4161-8E2A-98D7F4D1698F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sp>
        <p:nvSpPr>
          <p:cNvPr id="980" name="Retângulo: Cantos Arredondados 9"/>
          <p:cNvSpPr/>
          <p:nvPr/>
        </p:nvSpPr>
        <p:spPr>
          <a:xfrm>
            <a:off x="3776040" y="1479600"/>
            <a:ext cx="4487040" cy="5076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ea4e6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2000" spc="-1" strike="noStrike">
                <a:solidFill>
                  <a:srgbClr val="000000"/>
                </a:solidFill>
                <a:latin typeface="Calibri"/>
                <a:ea typeface="Arial"/>
              </a:rPr>
              <a:t>Restrição de acesso</a:t>
            </a:r>
            <a:endParaRPr b="0" lang="pt-BR" sz="2000" spc="-1" strike="noStrike">
              <a:latin typeface="Arial"/>
            </a:endParaRPr>
          </a:p>
        </p:txBody>
      </p:sp>
      <p:grpSp>
        <p:nvGrpSpPr>
          <p:cNvPr id="981" name="Agrupar 3"/>
          <p:cNvGrpSpPr/>
          <p:nvPr/>
        </p:nvGrpSpPr>
        <p:grpSpPr>
          <a:xfrm>
            <a:off x="3729600" y="2122200"/>
            <a:ext cx="4764240" cy="2919960"/>
            <a:chOff x="3729600" y="2122200"/>
            <a:chExt cx="4764240" cy="2919960"/>
          </a:xfrm>
        </p:grpSpPr>
        <p:pic>
          <p:nvPicPr>
            <p:cNvPr id="982" name="Imagem 19" descr=""/>
            <p:cNvPicPr/>
            <p:nvPr/>
          </p:nvPicPr>
          <p:blipFill>
            <a:blip r:embed="rId2"/>
            <a:stretch/>
          </p:blipFill>
          <p:spPr>
            <a:xfrm>
              <a:off x="3729600" y="2122200"/>
              <a:ext cx="4764240" cy="29199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983" name="Gráfico 9" descr="Banco de dados com preenchimento sólido"/>
            <p:cNvPicPr/>
            <p:nvPr/>
          </p:nvPicPr>
          <p:blipFill>
            <a:blip r:embed="rId3"/>
            <a:stretch/>
          </p:blipFill>
          <p:spPr>
            <a:xfrm>
              <a:off x="5335920" y="3089880"/>
              <a:ext cx="650160" cy="7005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984" name="Gráfico 9" descr="Banco de dados com preenchimento sólido"/>
            <p:cNvPicPr/>
            <p:nvPr/>
          </p:nvPicPr>
          <p:blipFill>
            <a:blip r:embed="rId4"/>
            <a:stretch/>
          </p:blipFill>
          <p:spPr>
            <a:xfrm>
              <a:off x="5844600" y="3065760"/>
              <a:ext cx="650160" cy="7005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985" name="Gráfico 5" descr="Banco de dados com preenchimento sólido"/>
            <p:cNvPicPr/>
            <p:nvPr/>
          </p:nvPicPr>
          <p:blipFill>
            <a:blip r:embed="rId5"/>
            <a:stretch/>
          </p:blipFill>
          <p:spPr>
            <a:xfrm>
              <a:off x="5605560" y="3357720"/>
              <a:ext cx="650160" cy="7005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986" name="Conector de Seta Reta 23"/>
            <p:cNvSpPr/>
            <p:nvPr/>
          </p:nvSpPr>
          <p:spPr>
            <a:xfrm>
              <a:off x="4942800" y="3025080"/>
              <a:ext cx="419040" cy="3193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solidFill>
                <a:srgbClr val="ea4e60"/>
              </a:solidFill>
              <a:round/>
              <a:tailEnd len="med" type="triangle" w="med"/>
            </a:ln>
            <a:effectLst>
              <a:outerShdw blurRad="3996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/>
          </p:style>
        </p:sp>
        <p:sp>
          <p:nvSpPr>
            <p:cNvPr id="987" name="Conector de Seta Reta 24"/>
            <p:cNvSpPr/>
            <p:nvPr/>
          </p:nvSpPr>
          <p:spPr>
            <a:xfrm flipV="1">
              <a:off x="4796280" y="3604320"/>
              <a:ext cx="619200" cy="3614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solidFill>
                <a:srgbClr val="ea4e60"/>
              </a:solidFill>
              <a:round/>
              <a:tailEnd len="med" type="triangle" w="med"/>
            </a:ln>
            <a:effectLst>
              <a:outerShdw blurRad="3996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/>
          </p:style>
        </p:sp>
        <p:sp>
          <p:nvSpPr>
            <p:cNvPr id="988" name="Conector de Seta Reta 25"/>
            <p:cNvSpPr/>
            <p:nvPr/>
          </p:nvSpPr>
          <p:spPr>
            <a:xfrm flipV="1">
              <a:off x="5644080" y="3888360"/>
              <a:ext cx="33480" cy="3290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solidFill>
                <a:srgbClr val="ea4e60"/>
              </a:solidFill>
              <a:round/>
              <a:tailEnd len="med" type="triangle" w="med"/>
            </a:ln>
            <a:effectLst>
              <a:outerShdw blurRad="3996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/>
          </p:style>
        </p:sp>
        <p:sp>
          <p:nvSpPr>
            <p:cNvPr id="989" name="Conector de Seta Reta 26"/>
            <p:cNvSpPr/>
            <p:nvPr/>
          </p:nvSpPr>
          <p:spPr>
            <a:xfrm flipH="1" flipV="1">
              <a:off x="6532560" y="3417120"/>
              <a:ext cx="952200" cy="450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solidFill>
                <a:srgbClr val="ea4e60"/>
              </a:solidFill>
              <a:round/>
              <a:tailEnd len="med" type="triangle" w="med"/>
            </a:ln>
            <a:effectLst>
              <a:outerShdw blurRad="3996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/>
          </p:style>
        </p:sp>
        <p:sp>
          <p:nvSpPr>
            <p:cNvPr id="990" name="Conector de Seta Reta 27"/>
            <p:cNvSpPr/>
            <p:nvPr/>
          </p:nvSpPr>
          <p:spPr>
            <a:xfrm flipH="1" flipV="1">
              <a:off x="6316920" y="3742200"/>
              <a:ext cx="613080" cy="5155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solidFill>
                <a:srgbClr val="ea4e60"/>
              </a:solidFill>
              <a:round/>
              <a:tailEnd len="med" type="triangle" w="med"/>
            </a:ln>
            <a:effectLst>
              <a:outerShdw blurRad="3996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/>
          </p:style>
        </p:sp>
        <p:sp>
          <p:nvSpPr>
            <p:cNvPr id="991" name="Conector de Seta Reta 2"/>
            <p:cNvSpPr/>
            <p:nvPr/>
          </p:nvSpPr>
          <p:spPr>
            <a:xfrm flipH="1">
              <a:off x="6383520" y="2968560"/>
              <a:ext cx="205560" cy="2566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solidFill>
                <a:srgbClr val="ea4e60"/>
              </a:solidFill>
              <a:round/>
              <a:tailEnd len="med" type="triangle" w="med"/>
            </a:ln>
            <a:effectLst>
              <a:outerShdw blurRad="3996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/>
          </p:style>
        </p:sp>
      </p:grpSp>
      <p:pic>
        <p:nvPicPr>
          <p:cNvPr id="992" name="Imagem 4" descr="Forma, Retângulo&#10;&#10;Descrição gerada automaticamente"/>
          <p:cNvPicPr/>
          <p:nvPr/>
        </p:nvPicPr>
        <p:blipFill>
          <a:blip r:embed="rId6"/>
          <a:stretch/>
        </p:blipFill>
        <p:spPr>
          <a:xfrm>
            <a:off x="6978600" y="1895400"/>
            <a:ext cx="2076120" cy="1151280"/>
          </a:xfrm>
          <a:prstGeom prst="rect">
            <a:avLst/>
          </a:prstGeom>
          <a:ln w="0">
            <a:noFill/>
          </a:ln>
        </p:spPr>
      </p:pic>
      <p:pic>
        <p:nvPicPr>
          <p:cNvPr id="993" name="Imagem 4" descr="Forma, Retângulo&#10;&#10;Descrição gerada automaticamente"/>
          <p:cNvPicPr/>
          <p:nvPr/>
        </p:nvPicPr>
        <p:blipFill>
          <a:blip r:embed="rId7"/>
          <a:stretch/>
        </p:blipFill>
        <p:spPr>
          <a:xfrm>
            <a:off x="2957040" y="3832200"/>
            <a:ext cx="2076120" cy="1151280"/>
          </a:xfrm>
          <a:prstGeom prst="rect">
            <a:avLst/>
          </a:prstGeom>
          <a:ln w="0">
            <a:noFill/>
          </a:ln>
        </p:spPr>
      </p:pic>
      <p:pic>
        <p:nvPicPr>
          <p:cNvPr id="994" name="Imagem 4" descr="Forma, Retângulo&#10;&#10;Descrição gerada automaticamente"/>
          <p:cNvPicPr/>
          <p:nvPr/>
        </p:nvPicPr>
        <p:blipFill>
          <a:blip r:embed="rId8"/>
          <a:stretch/>
        </p:blipFill>
        <p:spPr>
          <a:xfrm>
            <a:off x="3390840" y="1482840"/>
            <a:ext cx="2076120" cy="1151280"/>
          </a:xfrm>
          <a:prstGeom prst="rect">
            <a:avLst/>
          </a:prstGeom>
          <a:ln w="0">
            <a:noFill/>
          </a:ln>
        </p:spPr>
      </p:pic>
      <p:sp>
        <p:nvSpPr>
          <p:cNvPr id="995" name="CaixaDeTexto 4"/>
          <p:cNvSpPr/>
          <p:nvPr/>
        </p:nvSpPr>
        <p:spPr>
          <a:xfrm>
            <a:off x="3475440" y="4311720"/>
            <a:ext cx="1123560" cy="30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Read-only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996" name="CaixaDeTexto 28"/>
          <p:cNvSpPr/>
          <p:nvPr/>
        </p:nvSpPr>
        <p:spPr>
          <a:xfrm>
            <a:off x="3909600" y="1972800"/>
            <a:ext cx="1123560" cy="30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Update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997" name="CaixaDeTexto 29"/>
          <p:cNvSpPr/>
          <p:nvPr/>
        </p:nvSpPr>
        <p:spPr>
          <a:xfrm>
            <a:off x="7423200" y="2247840"/>
            <a:ext cx="1123560" cy="517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Restricted view</a:t>
            </a:r>
            <a:endParaRPr b="0" lang="pt-BR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8" name="Imagem 7" descr="Ícone&#10;&#10;Descrição gerada automaticamente"/>
          <p:cNvPicPr/>
          <p:nvPr/>
        </p:nvPicPr>
        <p:blipFill>
          <a:blip r:embed="rId1"/>
          <a:srcRect l="18918" t="0" r="16216" b="688"/>
          <a:stretch/>
        </p:blipFill>
        <p:spPr>
          <a:xfrm>
            <a:off x="216000" y="1895400"/>
            <a:ext cx="3334680" cy="2854800"/>
          </a:xfrm>
          <a:prstGeom prst="rect">
            <a:avLst/>
          </a:prstGeom>
          <a:ln w="0">
            <a:noFill/>
          </a:ln>
        </p:spPr>
      </p:pic>
      <p:sp>
        <p:nvSpPr>
          <p:cNvPr id="999" name="Google Shape;232;g116d3f5ae16_1_0"/>
          <p:cNvSpPr/>
          <p:nvPr/>
        </p:nvSpPr>
        <p:spPr>
          <a:xfrm>
            <a:off x="565560" y="63648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5000"/>
              </a:lnSpc>
              <a:buNone/>
            </a:pPr>
            <a:r>
              <a:rPr b="1" lang="en-US" sz="4000" spc="-1" strike="noStrike">
                <a:solidFill>
                  <a:srgbClr val="ea4e60"/>
                </a:solidFill>
                <a:latin typeface="Century Gothic"/>
                <a:ea typeface="Arial"/>
              </a:rPr>
              <a:t>Vantagens do SGBD</a:t>
            </a:r>
            <a:endParaRPr b="0" lang="pt-BR" sz="4000" spc="-1" strike="noStrike">
              <a:latin typeface="Arial"/>
            </a:endParaRPr>
          </a:p>
        </p:txBody>
      </p:sp>
      <p:sp>
        <p:nvSpPr>
          <p:cNvPr id="1000" name="PlaceHolder 1"/>
          <p:cNvSpPr>
            <a:spLocks noGrp="1"/>
          </p:cNvSpPr>
          <p:nvPr>
            <p:ph type="sldNum" idx="88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F18DFD05-7E12-45DD-8AD2-52CD9D6BBAB1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sp>
        <p:nvSpPr>
          <p:cNvPr id="1001" name="Retângulo: Cantos Arredondados 9"/>
          <p:cNvSpPr/>
          <p:nvPr/>
        </p:nvSpPr>
        <p:spPr>
          <a:xfrm>
            <a:off x="3776040" y="1479600"/>
            <a:ext cx="4487040" cy="5076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ea4e6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2000" spc="-1" strike="noStrike">
                <a:solidFill>
                  <a:srgbClr val="000000"/>
                </a:solidFill>
                <a:latin typeface="Calibri"/>
                <a:ea typeface="Arial"/>
              </a:rPr>
              <a:t>Restrição de acesso</a:t>
            </a:r>
            <a:endParaRPr b="0" lang="pt-BR" sz="2000" spc="-1" strike="noStrike">
              <a:latin typeface="Arial"/>
            </a:endParaRPr>
          </a:p>
        </p:txBody>
      </p:sp>
      <p:grpSp>
        <p:nvGrpSpPr>
          <p:cNvPr id="1002" name="Agrupar 3"/>
          <p:cNvGrpSpPr/>
          <p:nvPr/>
        </p:nvGrpSpPr>
        <p:grpSpPr>
          <a:xfrm>
            <a:off x="3729600" y="2122200"/>
            <a:ext cx="4764240" cy="2919960"/>
            <a:chOff x="3729600" y="2122200"/>
            <a:chExt cx="4764240" cy="2919960"/>
          </a:xfrm>
        </p:grpSpPr>
        <p:pic>
          <p:nvPicPr>
            <p:cNvPr id="1003" name="Imagem 19" descr=""/>
            <p:cNvPicPr/>
            <p:nvPr/>
          </p:nvPicPr>
          <p:blipFill>
            <a:blip r:embed="rId2"/>
            <a:stretch/>
          </p:blipFill>
          <p:spPr>
            <a:xfrm>
              <a:off x="3729600" y="2122200"/>
              <a:ext cx="4764240" cy="29199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004" name="Gráfico 9" descr="Banco de dados com preenchimento sólido"/>
            <p:cNvPicPr/>
            <p:nvPr/>
          </p:nvPicPr>
          <p:blipFill>
            <a:blip r:embed="rId3"/>
            <a:stretch/>
          </p:blipFill>
          <p:spPr>
            <a:xfrm>
              <a:off x="5335920" y="3089880"/>
              <a:ext cx="650160" cy="7005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005" name="Gráfico 9" descr="Banco de dados com preenchimento sólido"/>
            <p:cNvPicPr/>
            <p:nvPr/>
          </p:nvPicPr>
          <p:blipFill>
            <a:blip r:embed="rId4"/>
            <a:stretch/>
          </p:blipFill>
          <p:spPr>
            <a:xfrm>
              <a:off x="5844600" y="3065760"/>
              <a:ext cx="650160" cy="7005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006" name="Gráfico 5" descr="Banco de dados com preenchimento sólido"/>
            <p:cNvPicPr/>
            <p:nvPr/>
          </p:nvPicPr>
          <p:blipFill>
            <a:blip r:embed="rId5"/>
            <a:stretch/>
          </p:blipFill>
          <p:spPr>
            <a:xfrm>
              <a:off x="5605560" y="3357720"/>
              <a:ext cx="650160" cy="7005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007" name="Conector de Seta Reta 23"/>
            <p:cNvSpPr/>
            <p:nvPr/>
          </p:nvSpPr>
          <p:spPr>
            <a:xfrm>
              <a:off x="4942800" y="3025080"/>
              <a:ext cx="419040" cy="3193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solidFill>
                <a:srgbClr val="ea4e60"/>
              </a:solidFill>
              <a:round/>
              <a:tailEnd len="med" type="triangle" w="med"/>
            </a:ln>
            <a:effectLst>
              <a:outerShdw blurRad="3996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/>
          </p:style>
        </p:sp>
        <p:sp>
          <p:nvSpPr>
            <p:cNvPr id="1008" name="Conector de Seta Reta 24"/>
            <p:cNvSpPr/>
            <p:nvPr/>
          </p:nvSpPr>
          <p:spPr>
            <a:xfrm flipV="1">
              <a:off x="4796280" y="3604320"/>
              <a:ext cx="619200" cy="3614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solidFill>
                <a:srgbClr val="ea4e60"/>
              </a:solidFill>
              <a:round/>
              <a:tailEnd len="med" type="triangle" w="med"/>
            </a:ln>
            <a:effectLst>
              <a:outerShdw blurRad="3996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/>
          </p:style>
        </p:sp>
        <p:sp>
          <p:nvSpPr>
            <p:cNvPr id="1009" name="Conector de Seta Reta 25"/>
            <p:cNvSpPr/>
            <p:nvPr/>
          </p:nvSpPr>
          <p:spPr>
            <a:xfrm flipV="1">
              <a:off x="5644080" y="3888360"/>
              <a:ext cx="33480" cy="3290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solidFill>
                <a:srgbClr val="ea4e60"/>
              </a:solidFill>
              <a:round/>
              <a:tailEnd len="med" type="triangle" w="med"/>
            </a:ln>
            <a:effectLst>
              <a:outerShdw blurRad="3996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/>
          </p:style>
        </p:sp>
        <p:sp>
          <p:nvSpPr>
            <p:cNvPr id="1010" name="Conector de Seta Reta 26"/>
            <p:cNvSpPr/>
            <p:nvPr/>
          </p:nvSpPr>
          <p:spPr>
            <a:xfrm flipH="1" flipV="1">
              <a:off x="6532560" y="3417120"/>
              <a:ext cx="952200" cy="450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solidFill>
                <a:srgbClr val="ea4e60"/>
              </a:solidFill>
              <a:round/>
              <a:tailEnd len="med" type="triangle" w="med"/>
            </a:ln>
            <a:effectLst>
              <a:outerShdw blurRad="3996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/>
          </p:style>
        </p:sp>
        <p:sp>
          <p:nvSpPr>
            <p:cNvPr id="1011" name="Conector de Seta Reta 27"/>
            <p:cNvSpPr/>
            <p:nvPr/>
          </p:nvSpPr>
          <p:spPr>
            <a:xfrm flipH="1" flipV="1">
              <a:off x="6316920" y="3742200"/>
              <a:ext cx="613080" cy="5155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solidFill>
                <a:srgbClr val="ea4e60"/>
              </a:solidFill>
              <a:round/>
              <a:tailEnd len="med" type="triangle" w="med"/>
            </a:ln>
            <a:effectLst>
              <a:outerShdw blurRad="3996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/>
          </p:style>
        </p:sp>
        <p:sp>
          <p:nvSpPr>
            <p:cNvPr id="1012" name="Conector de Seta Reta 2"/>
            <p:cNvSpPr/>
            <p:nvPr/>
          </p:nvSpPr>
          <p:spPr>
            <a:xfrm flipH="1">
              <a:off x="6383520" y="2968560"/>
              <a:ext cx="205560" cy="2566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solidFill>
                <a:srgbClr val="ea4e60"/>
              </a:solidFill>
              <a:round/>
              <a:tailEnd len="med" type="triangle" w="med"/>
            </a:ln>
            <a:effectLst>
              <a:outerShdw blurRad="3996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/>
          </p:style>
        </p:sp>
      </p:grpSp>
      <p:pic>
        <p:nvPicPr>
          <p:cNvPr id="1013" name="Imagem 4" descr="Forma, Retângulo&#10;&#10;Descrição gerada automaticamente"/>
          <p:cNvPicPr/>
          <p:nvPr/>
        </p:nvPicPr>
        <p:blipFill>
          <a:blip r:embed="rId6"/>
          <a:stretch/>
        </p:blipFill>
        <p:spPr>
          <a:xfrm>
            <a:off x="6978600" y="1895400"/>
            <a:ext cx="2076120" cy="1151280"/>
          </a:xfrm>
          <a:prstGeom prst="rect">
            <a:avLst/>
          </a:prstGeom>
          <a:ln w="0">
            <a:noFill/>
          </a:ln>
        </p:spPr>
      </p:pic>
      <p:pic>
        <p:nvPicPr>
          <p:cNvPr id="1014" name="Imagem 4" descr="Forma, Retângulo&#10;&#10;Descrição gerada automaticamente"/>
          <p:cNvPicPr/>
          <p:nvPr/>
        </p:nvPicPr>
        <p:blipFill>
          <a:blip r:embed="rId7"/>
          <a:stretch/>
        </p:blipFill>
        <p:spPr>
          <a:xfrm>
            <a:off x="2957040" y="3832200"/>
            <a:ext cx="2076120" cy="1151280"/>
          </a:xfrm>
          <a:prstGeom prst="rect">
            <a:avLst/>
          </a:prstGeom>
          <a:ln w="0">
            <a:noFill/>
          </a:ln>
        </p:spPr>
      </p:pic>
      <p:pic>
        <p:nvPicPr>
          <p:cNvPr id="1015" name="Imagem 4" descr="Forma, Retângulo&#10;&#10;Descrição gerada automaticamente"/>
          <p:cNvPicPr/>
          <p:nvPr/>
        </p:nvPicPr>
        <p:blipFill>
          <a:blip r:embed="rId8"/>
          <a:stretch/>
        </p:blipFill>
        <p:spPr>
          <a:xfrm>
            <a:off x="3390840" y="1482840"/>
            <a:ext cx="2076120" cy="1151280"/>
          </a:xfrm>
          <a:prstGeom prst="rect">
            <a:avLst/>
          </a:prstGeom>
          <a:ln w="0">
            <a:noFill/>
          </a:ln>
        </p:spPr>
      </p:pic>
      <p:sp>
        <p:nvSpPr>
          <p:cNvPr id="1016" name="CaixaDeTexto 4"/>
          <p:cNvSpPr/>
          <p:nvPr/>
        </p:nvSpPr>
        <p:spPr>
          <a:xfrm>
            <a:off x="3475440" y="4311720"/>
            <a:ext cx="1123560" cy="30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Read-only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1017" name="CaixaDeTexto 28"/>
          <p:cNvSpPr/>
          <p:nvPr/>
        </p:nvSpPr>
        <p:spPr>
          <a:xfrm>
            <a:off x="3909600" y="1972800"/>
            <a:ext cx="1123560" cy="30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Update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1018" name="CaixaDeTexto 29"/>
          <p:cNvSpPr/>
          <p:nvPr/>
        </p:nvSpPr>
        <p:spPr>
          <a:xfrm>
            <a:off x="7423200" y="2247840"/>
            <a:ext cx="1123560" cy="517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Restricted view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1019" name="Retângulo: Cantos Arredondados 5"/>
          <p:cNvSpPr/>
          <p:nvPr/>
        </p:nvSpPr>
        <p:spPr>
          <a:xfrm>
            <a:off x="876240" y="4252320"/>
            <a:ext cx="2084400" cy="52884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00b050"/>
            </a:solidFill>
            <a:rou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Subsistema secundário</a:t>
            </a:r>
            <a:endParaRPr b="0" lang="pt-BR" sz="1400" spc="-1" strike="noStrike">
              <a:latin typeface="Arial"/>
            </a:endParaRPr>
          </a:p>
        </p:txBody>
      </p:sp>
      <p:pic>
        <p:nvPicPr>
          <p:cNvPr id="1020" name="Imagem 8" descr="Tela de um computador com a imagem de um celular&#10;&#10;Descrição gerada automaticamente"/>
          <p:cNvPicPr/>
          <p:nvPr/>
        </p:nvPicPr>
        <p:blipFill>
          <a:blip r:embed="rId9"/>
          <a:stretch/>
        </p:blipFill>
        <p:spPr>
          <a:xfrm>
            <a:off x="522720" y="3546360"/>
            <a:ext cx="1557360" cy="854640"/>
          </a:xfrm>
          <a:prstGeom prst="rect">
            <a:avLst/>
          </a:prstGeom>
          <a:ln w="0">
            <a:noFill/>
          </a:ln>
        </p:spPr>
      </p:pic>
      <p:pic>
        <p:nvPicPr>
          <p:cNvPr id="1021" name="Gráfico 10" descr="Marca de verificação do selo com preenchimento sólido"/>
          <p:cNvPicPr/>
          <p:nvPr/>
        </p:nvPicPr>
        <p:blipFill>
          <a:blip r:embed="rId10"/>
          <a:stretch/>
        </p:blipFill>
        <p:spPr>
          <a:xfrm>
            <a:off x="2717640" y="4464000"/>
            <a:ext cx="681120" cy="628200"/>
          </a:xfrm>
          <a:prstGeom prst="rect">
            <a:avLst/>
          </a:prstGeom>
          <a:ln w="0">
            <a:noFill/>
          </a:ln>
        </p:spPr>
      </p:pic>
      <p:sp>
        <p:nvSpPr>
          <p:cNvPr id="1022" name="Balão de Fala: Retângulo com Cantos Arredondados 10"/>
          <p:cNvSpPr/>
          <p:nvPr/>
        </p:nvSpPr>
        <p:spPr>
          <a:xfrm>
            <a:off x="6771240" y="752040"/>
            <a:ext cx="1153080" cy="676800"/>
          </a:xfrm>
          <a:prstGeom prst="wedgeRoundRectCallout">
            <a:avLst>
              <a:gd name="adj1" fmla="val -20833"/>
              <a:gd name="adj2" fmla="val 62500"/>
              <a:gd name="adj3" fmla="val 16667"/>
            </a:avLst>
          </a:prstGeom>
          <a:solidFill>
            <a:srgbClr val="78909c"/>
          </a:solidFill>
          <a:ln>
            <a:solidFill>
              <a:srgbClr val="ffffff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ffffff"/>
                </a:solidFill>
                <a:latin typeface="Arial"/>
                <a:ea typeface="Arial"/>
              </a:rPr>
              <a:t>DBA</a:t>
            </a:r>
            <a:endParaRPr b="0" lang="pt-BR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Google Shape;232;g116d3f5ae16_1_0"/>
          <p:cNvSpPr/>
          <p:nvPr/>
        </p:nvSpPr>
        <p:spPr>
          <a:xfrm>
            <a:off x="565560" y="63648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5000"/>
              </a:lnSpc>
              <a:buNone/>
            </a:pPr>
            <a:r>
              <a:rPr b="1" lang="en-US" sz="4000" spc="-1" strike="noStrike">
                <a:solidFill>
                  <a:srgbClr val="ea4e60"/>
                </a:solidFill>
                <a:latin typeface="Century Gothic"/>
                <a:ea typeface="Arial"/>
              </a:rPr>
              <a:t>Vantagens do SGBD</a:t>
            </a:r>
            <a:endParaRPr b="0" lang="pt-BR" sz="4000" spc="-1" strike="noStrike">
              <a:latin typeface="Arial"/>
            </a:endParaRPr>
          </a:p>
        </p:txBody>
      </p:sp>
      <p:sp>
        <p:nvSpPr>
          <p:cNvPr id="1024" name="PlaceHolder 1"/>
          <p:cNvSpPr>
            <a:spLocks noGrp="1"/>
          </p:cNvSpPr>
          <p:nvPr>
            <p:ph type="sldNum" idx="89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16326F27-65AA-4892-ADCD-DF32A7080C19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sp>
        <p:nvSpPr>
          <p:cNvPr id="1025" name="Retângulo: Cantos Arredondados 9"/>
          <p:cNvSpPr/>
          <p:nvPr/>
        </p:nvSpPr>
        <p:spPr>
          <a:xfrm>
            <a:off x="3776040" y="1479600"/>
            <a:ext cx="4487040" cy="5076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ea4e6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2000" spc="-1" strike="noStrike">
                <a:solidFill>
                  <a:srgbClr val="000000"/>
                </a:solidFill>
                <a:latin typeface="Calibri"/>
                <a:ea typeface="Arial"/>
              </a:rPr>
              <a:t>Provendo Persitência</a:t>
            </a:r>
            <a:endParaRPr b="0" lang="pt-BR" sz="2000" spc="-1" strike="noStrike">
              <a:latin typeface="Arial"/>
            </a:endParaRPr>
          </a:p>
        </p:txBody>
      </p:sp>
      <p:pic>
        <p:nvPicPr>
          <p:cNvPr id="1026" name="Imagem 3" descr="Ícone&#10;&#10;Descrição gerada automaticamente"/>
          <p:cNvPicPr/>
          <p:nvPr/>
        </p:nvPicPr>
        <p:blipFill>
          <a:blip r:embed="rId1"/>
          <a:stretch/>
        </p:blipFill>
        <p:spPr>
          <a:xfrm>
            <a:off x="512280" y="2100960"/>
            <a:ext cx="2742840" cy="2380680"/>
          </a:xfrm>
          <a:prstGeom prst="rect">
            <a:avLst/>
          </a:prstGeom>
          <a:ln w="0">
            <a:noFill/>
          </a:ln>
        </p:spPr>
      </p:pic>
      <p:pic>
        <p:nvPicPr>
          <p:cNvPr id="1027" name="Imagem 3" descr="Diagrama&#10;&#10;Descrição gerada automaticamente"/>
          <p:cNvPicPr/>
          <p:nvPr/>
        </p:nvPicPr>
        <p:blipFill>
          <a:blip r:embed="rId2"/>
          <a:stretch/>
        </p:blipFill>
        <p:spPr>
          <a:xfrm>
            <a:off x="3263760" y="2161080"/>
            <a:ext cx="5346360" cy="2673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Google Shape;232;g116d3f5ae16_1_0"/>
          <p:cNvSpPr/>
          <p:nvPr/>
        </p:nvSpPr>
        <p:spPr>
          <a:xfrm>
            <a:off x="565560" y="63648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5000"/>
              </a:lnSpc>
              <a:buNone/>
            </a:pPr>
            <a:r>
              <a:rPr b="1" lang="en-US" sz="4000" spc="-1" strike="noStrike">
                <a:solidFill>
                  <a:srgbClr val="ea4e60"/>
                </a:solidFill>
                <a:latin typeface="Century Gothic"/>
                <a:ea typeface="Arial"/>
              </a:rPr>
              <a:t>Vantagens do SGBD</a:t>
            </a:r>
            <a:endParaRPr b="0" lang="pt-BR" sz="4000" spc="-1" strike="noStrike">
              <a:latin typeface="Arial"/>
            </a:endParaRPr>
          </a:p>
        </p:txBody>
      </p:sp>
      <p:sp>
        <p:nvSpPr>
          <p:cNvPr id="1029" name="PlaceHolder 1"/>
          <p:cNvSpPr>
            <a:spLocks noGrp="1"/>
          </p:cNvSpPr>
          <p:nvPr>
            <p:ph type="sldNum" idx="90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2C9D0256-377E-473A-8344-351672D945B6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sp>
        <p:nvSpPr>
          <p:cNvPr id="1030" name="Retângulo: Cantos Arredondados 9"/>
          <p:cNvSpPr/>
          <p:nvPr/>
        </p:nvSpPr>
        <p:spPr>
          <a:xfrm>
            <a:off x="3776040" y="1479600"/>
            <a:ext cx="4487040" cy="5076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ea4e6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2000" spc="-1" strike="noStrike">
                <a:solidFill>
                  <a:srgbClr val="000000"/>
                </a:solidFill>
                <a:latin typeface="Calibri"/>
                <a:ea typeface="Arial"/>
              </a:rPr>
              <a:t>Provendo Persitência</a:t>
            </a:r>
            <a:endParaRPr b="0" lang="pt-BR" sz="2000" spc="-1" strike="noStrike">
              <a:latin typeface="Arial"/>
            </a:endParaRPr>
          </a:p>
        </p:txBody>
      </p:sp>
      <p:pic>
        <p:nvPicPr>
          <p:cNvPr id="1031" name="Imagem 3" descr="Ícone&#10;&#10;Descrição gerada automaticamente"/>
          <p:cNvPicPr/>
          <p:nvPr/>
        </p:nvPicPr>
        <p:blipFill>
          <a:blip r:embed="rId1"/>
          <a:stretch/>
        </p:blipFill>
        <p:spPr>
          <a:xfrm>
            <a:off x="512280" y="2100960"/>
            <a:ext cx="2742840" cy="2380680"/>
          </a:xfrm>
          <a:prstGeom prst="rect">
            <a:avLst/>
          </a:prstGeom>
          <a:ln w="0">
            <a:noFill/>
          </a:ln>
        </p:spPr>
      </p:pic>
      <p:pic>
        <p:nvPicPr>
          <p:cNvPr id="1032" name="Imagem 3" descr="Diagrama&#10;&#10;Descrição gerada automaticamente"/>
          <p:cNvPicPr/>
          <p:nvPr/>
        </p:nvPicPr>
        <p:blipFill>
          <a:blip r:embed="rId2"/>
          <a:stretch/>
        </p:blipFill>
        <p:spPr>
          <a:xfrm>
            <a:off x="3263760" y="2161080"/>
            <a:ext cx="5346360" cy="2673000"/>
          </a:xfrm>
          <a:prstGeom prst="rect">
            <a:avLst/>
          </a:prstGeom>
          <a:ln w="0">
            <a:noFill/>
          </a:ln>
        </p:spPr>
      </p:pic>
      <p:pic>
        <p:nvPicPr>
          <p:cNvPr id="1033" name="Imagem 6" descr="Empresário com punho no queixo"/>
          <p:cNvPicPr/>
          <p:nvPr/>
        </p:nvPicPr>
        <p:blipFill>
          <a:blip r:embed="rId3"/>
          <a:srcRect l="0" t="0" r="0" b="54279"/>
          <a:stretch/>
        </p:blipFill>
        <p:spPr>
          <a:xfrm>
            <a:off x="123840" y="2656440"/>
            <a:ext cx="1666800" cy="2481840"/>
          </a:xfrm>
          <a:prstGeom prst="rect">
            <a:avLst/>
          </a:prstGeom>
          <a:ln w="0">
            <a:noFill/>
          </a:ln>
        </p:spPr>
      </p:pic>
      <p:sp>
        <p:nvSpPr>
          <p:cNvPr id="1034" name="Balão de Pensamento: Nuvem 7"/>
          <p:cNvSpPr/>
          <p:nvPr/>
        </p:nvSpPr>
        <p:spPr>
          <a:xfrm>
            <a:off x="511920" y="1376640"/>
            <a:ext cx="2886840" cy="1282320"/>
          </a:xfrm>
          <a:prstGeom prst="cloudCallout">
            <a:avLst>
              <a:gd name="adj1" fmla="val -20833"/>
              <a:gd name="adj2" fmla="val 62500"/>
            </a:avLst>
          </a:prstGeom>
          <a:solidFill>
            <a:srgbClr val="ffffff"/>
          </a:solidFill>
          <a:ln>
            <a:solidFill>
              <a:srgbClr val="78909c"/>
            </a:solidFill>
            <a:rou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600" spc="-1" strike="noStrike">
                <a:solidFill>
                  <a:srgbClr val="000000"/>
                </a:solidFill>
                <a:latin typeface="Calibri"/>
              </a:rPr>
              <a:t>O que acontece com os dados de um programa objeto?</a:t>
            </a:r>
            <a:endParaRPr b="0" lang="pt-BR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232;g116d3f5ae16_1_0"/>
          <p:cNvSpPr/>
          <p:nvPr/>
        </p:nvSpPr>
        <p:spPr>
          <a:xfrm>
            <a:off x="565560" y="63648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5000"/>
              </a:lnSpc>
              <a:buNone/>
            </a:pPr>
            <a:r>
              <a:rPr b="1" lang="en-US" sz="4000" spc="-1" strike="noStrike">
                <a:solidFill>
                  <a:srgbClr val="ea4e60"/>
                </a:solidFill>
                <a:latin typeface="Century Gothic"/>
                <a:ea typeface="Arial"/>
              </a:rPr>
              <a:t>Vantagens do SGBD</a:t>
            </a:r>
            <a:endParaRPr b="0" lang="pt-BR" sz="4000" spc="-1" strike="noStrike">
              <a:latin typeface="Arial"/>
            </a:endParaRPr>
          </a:p>
        </p:txBody>
      </p:sp>
      <p:sp>
        <p:nvSpPr>
          <p:cNvPr id="1036" name="PlaceHolder 1"/>
          <p:cNvSpPr>
            <a:spLocks noGrp="1"/>
          </p:cNvSpPr>
          <p:nvPr>
            <p:ph type="sldNum" idx="91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25B4ADB3-034B-4598-88B5-78517FA53B05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sp>
        <p:nvSpPr>
          <p:cNvPr id="1037" name="Retângulo: Cantos Arredondados 9"/>
          <p:cNvSpPr/>
          <p:nvPr/>
        </p:nvSpPr>
        <p:spPr>
          <a:xfrm>
            <a:off x="3776040" y="1479600"/>
            <a:ext cx="4487040" cy="5076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ea4e6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2000" spc="-1" strike="noStrike">
                <a:solidFill>
                  <a:srgbClr val="000000"/>
                </a:solidFill>
                <a:latin typeface="Calibri"/>
                <a:ea typeface="Arial"/>
              </a:rPr>
              <a:t>Provendo Persitência</a:t>
            </a:r>
            <a:endParaRPr b="0" lang="pt-BR" sz="2000" spc="-1" strike="noStrike">
              <a:latin typeface="Arial"/>
            </a:endParaRPr>
          </a:p>
        </p:txBody>
      </p:sp>
      <p:pic>
        <p:nvPicPr>
          <p:cNvPr id="1038" name="Imagem 3" descr="Ícone&#10;&#10;Descrição gerada automaticamente"/>
          <p:cNvPicPr/>
          <p:nvPr/>
        </p:nvPicPr>
        <p:blipFill>
          <a:blip r:embed="rId1"/>
          <a:stretch/>
        </p:blipFill>
        <p:spPr>
          <a:xfrm>
            <a:off x="512280" y="2100960"/>
            <a:ext cx="2742840" cy="2380680"/>
          </a:xfrm>
          <a:prstGeom prst="rect">
            <a:avLst/>
          </a:prstGeom>
          <a:ln w="0">
            <a:noFill/>
          </a:ln>
        </p:spPr>
      </p:pic>
      <p:pic>
        <p:nvPicPr>
          <p:cNvPr id="1039" name="Imagem 3" descr="Diagrama&#10;&#10;Descrição gerada automaticamente"/>
          <p:cNvPicPr/>
          <p:nvPr/>
        </p:nvPicPr>
        <p:blipFill>
          <a:blip r:embed="rId2"/>
          <a:stretch/>
        </p:blipFill>
        <p:spPr>
          <a:xfrm>
            <a:off x="3263760" y="2161080"/>
            <a:ext cx="5346360" cy="2673000"/>
          </a:xfrm>
          <a:prstGeom prst="rect">
            <a:avLst/>
          </a:prstGeom>
          <a:ln w="0">
            <a:noFill/>
          </a:ln>
        </p:spPr>
      </p:pic>
      <p:grpSp>
        <p:nvGrpSpPr>
          <p:cNvPr id="1040" name="Agrupar 13"/>
          <p:cNvGrpSpPr/>
          <p:nvPr/>
        </p:nvGrpSpPr>
        <p:grpSpPr>
          <a:xfrm>
            <a:off x="7194600" y="2445480"/>
            <a:ext cx="1819800" cy="994320"/>
            <a:chOff x="7194600" y="2445480"/>
            <a:chExt cx="1819800" cy="994320"/>
          </a:xfrm>
        </p:grpSpPr>
        <p:sp>
          <p:nvSpPr>
            <p:cNvPr id="1041" name="Balão de Fala: Retângulo com Cantos Arredondados 3"/>
            <p:cNvSpPr/>
            <p:nvPr/>
          </p:nvSpPr>
          <p:spPr>
            <a:xfrm>
              <a:off x="7194600" y="2953440"/>
              <a:ext cx="1375560" cy="486360"/>
            </a:xfrm>
            <a:prstGeom prst="wedgeRoundRectCallout">
              <a:avLst>
                <a:gd name="adj1" fmla="val -20833"/>
                <a:gd name="adj2" fmla="val 62500"/>
                <a:gd name="adj3" fmla="val 16667"/>
              </a:avLst>
            </a:prstGeom>
            <a:solidFill>
              <a:schemeClr val="accent5">
                <a:lumMod val="75000"/>
              </a:schemeClr>
            </a:solidFill>
            <a:ln>
              <a:solidFill>
                <a:srgbClr val="ffffff"/>
              </a:solidFill>
              <a:round/>
            </a:ln>
            <a:effectLst>
              <a:outerShdw blurRad="3996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1400" spc="-1" strike="noStrike">
                  <a:solidFill>
                    <a:srgbClr val="ffffff"/>
                  </a:solidFill>
                  <a:latin typeface="Calibri"/>
                  <a:ea typeface="Calibri"/>
                </a:rPr>
                <a:t>Conversão</a:t>
              </a:r>
              <a:endParaRPr b="0" lang="pt-BR" sz="1400" spc="-1" strike="noStrike">
                <a:latin typeface="Arial"/>
              </a:endParaRPr>
            </a:p>
          </p:txBody>
        </p:sp>
        <p:sp>
          <p:nvSpPr>
            <p:cNvPr id="1042" name="Balão de Fala: Retângulo com Cantos Arredondados 10"/>
            <p:cNvSpPr/>
            <p:nvPr/>
          </p:nvSpPr>
          <p:spPr>
            <a:xfrm>
              <a:off x="7363800" y="2445480"/>
              <a:ext cx="1650600" cy="528840"/>
            </a:xfrm>
            <a:prstGeom prst="wedgeRoundRectCallout">
              <a:avLst>
                <a:gd name="adj1" fmla="val -20833"/>
                <a:gd name="adj2" fmla="val 62500"/>
                <a:gd name="adj3" fmla="val 16667"/>
              </a:avLst>
            </a:prstGeom>
            <a:solidFill>
              <a:schemeClr val="accent5">
                <a:lumMod val="75000"/>
              </a:schemeClr>
            </a:solidFill>
            <a:ln>
              <a:solidFill>
                <a:srgbClr val="ffffff"/>
              </a:solidFill>
              <a:round/>
            </a:ln>
            <a:effectLst>
              <a:outerShdw blurRad="3996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/>
          </p:style>
          <p:txBody>
            <a:bodyPr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1400" spc="-1" strike="noStrike">
                  <a:solidFill>
                    <a:srgbClr val="ffffff"/>
                  </a:solidFill>
                  <a:latin typeface="Calibri"/>
                  <a:ea typeface="Calibri"/>
                </a:rPr>
                <a:t>Salvos em Arquivo</a:t>
              </a:r>
              <a:endParaRPr b="0" lang="pt-BR" sz="1400" spc="-1" strike="noStrike">
                <a:latin typeface="Arial"/>
              </a:endParaRPr>
            </a:p>
          </p:txBody>
        </p:sp>
      </p:grpSp>
      <p:pic>
        <p:nvPicPr>
          <p:cNvPr id="1043" name="Gráfico 5" descr="Banco de dados com preenchimento sólido"/>
          <p:cNvPicPr/>
          <p:nvPr/>
        </p:nvPicPr>
        <p:blipFill>
          <a:blip r:embed="rId3"/>
          <a:stretch/>
        </p:blipFill>
        <p:spPr>
          <a:xfrm>
            <a:off x="6960240" y="934200"/>
            <a:ext cx="650160" cy="700560"/>
          </a:xfrm>
          <a:prstGeom prst="rect">
            <a:avLst/>
          </a:prstGeom>
          <a:ln w="0">
            <a:noFill/>
          </a:ln>
        </p:spPr>
      </p:pic>
      <p:pic>
        <p:nvPicPr>
          <p:cNvPr id="1044" name="Gráfico 5" descr="Banco de dados com preenchimento sólido"/>
          <p:cNvPicPr/>
          <p:nvPr/>
        </p:nvPicPr>
        <p:blipFill>
          <a:blip r:embed="rId4"/>
          <a:stretch/>
        </p:blipFill>
        <p:spPr>
          <a:xfrm>
            <a:off x="6642720" y="775440"/>
            <a:ext cx="650160" cy="700560"/>
          </a:xfrm>
          <a:prstGeom prst="rect">
            <a:avLst/>
          </a:prstGeom>
          <a:ln w="0">
            <a:noFill/>
          </a:ln>
        </p:spPr>
      </p:pic>
      <p:pic>
        <p:nvPicPr>
          <p:cNvPr id="1045" name="Gráfico 5" descr="Banco de dados com preenchimento sólido"/>
          <p:cNvPicPr/>
          <p:nvPr/>
        </p:nvPicPr>
        <p:blipFill>
          <a:blip r:embed="rId5"/>
          <a:stretch/>
        </p:blipFill>
        <p:spPr>
          <a:xfrm>
            <a:off x="7055280" y="637920"/>
            <a:ext cx="650160" cy="700560"/>
          </a:xfrm>
          <a:prstGeom prst="rect">
            <a:avLst/>
          </a:prstGeom>
          <a:ln w="0">
            <a:noFill/>
          </a:ln>
        </p:spPr>
      </p:pic>
      <p:sp>
        <p:nvSpPr>
          <p:cNvPr id="1046" name="Seta: Curva para Baixo 16"/>
          <p:cNvSpPr/>
          <p:nvPr/>
        </p:nvSpPr>
        <p:spPr>
          <a:xfrm rot="16200000">
            <a:off x="4961880" y="2510280"/>
            <a:ext cx="3100680" cy="645120"/>
          </a:xfrm>
          <a:prstGeom prst="curvedDownArrow">
            <a:avLst>
              <a:gd name="adj1" fmla="val 25000"/>
              <a:gd name="adj2" fmla="val 50000"/>
              <a:gd name="adj3" fmla="val 25000"/>
            </a:avLst>
          </a:prstGeom>
          <a:solidFill>
            <a:srgbClr val="002060"/>
          </a:solidFill>
          <a:ln>
            <a:solidFill>
              <a:srgbClr val="ffffff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Google Shape;232;g116d3f5ae16_1_0"/>
          <p:cNvSpPr/>
          <p:nvPr/>
        </p:nvSpPr>
        <p:spPr>
          <a:xfrm>
            <a:off x="565560" y="63648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5000"/>
              </a:lnSpc>
              <a:buNone/>
            </a:pPr>
            <a:r>
              <a:rPr b="1" lang="en-US" sz="4000" spc="-1" strike="noStrike">
                <a:solidFill>
                  <a:srgbClr val="ea4e60"/>
                </a:solidFill>
                <a:latin typeface="Century Gothic"/>
                <a:ea typeface="Arial"/>
              </a:rPr>
              <a:t>Vantagens do SGBD</a:t>
            </a:r>
            <a:endParaRPr b="0" lang="pt-BR" sz="4000" spc="-1" strike="noStrike">
              <a:latin typeface="Arial"/>
            </a:endParaRPr>
          </a:p>
        </p:txBody>
      </p:sp>
      <p:sp>
        <p:nvSpPr>
          <p:cNvPr id="1048" name="PlaceHolder 1"/>
          <p:cNvSpPr>
            <a:spLocks noGrp="1"/>
          </p:cNvSpPr>
          <p:nvPr>
            <p:ph type="sldNum" idx="92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FBC93FAE-D47F-4510-9997-0E40EA7C5EDC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sp>
        <p:nvSpPr>
          <p:cNvPr id="1049" name="Retângulo: Cantos Arredondados 9"/>
          <p:cNvSpPr/>
          <p:nvPr/>
        </p:nvSpPr>
        <p:spPr>
          <a:xfrm>
            <a:off x="3776040" y="1479600"/>
            <a:ext cx="4487040" cy="5076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ea4e6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2000" spc="-1" strike="noStrike">
                <a:solidFill>
                  <a:srgbClr val="000000"/>
                </a:solidFill>
                <a:latin typeface="Calibri"/>
                <a:ea typeface="Arial"/>
              </a:rPr>
              <a:t>Provendo Persitência</a:t>
            </a:r>
            <a:endParaRPr b="0" lang="pt-BR" sz="2000" spc="-1" strike="noStrike">
              <a:latin typeface="Arial"/>
            </a:endParaRPr>
          </a:p>
        </p:txBody>
      </p:sp>
      <p:pic>
        <p:nvPicPr>
          <p:cNvPr id="1050" name="Imagem 3" descr="Ícone&#10;&#10;Descrição gerada automaticamente"/>
          <p:cNvPicPr/>
          <p:nvPr/>
        </p:nvPicPr>
        <p:blipFill>
          <a:blip r:embed="rId1"/>
          <a:stretch/>
        </p:blipFill>
        <p:spPr>
          <a:xfrm>
            <a:off x="512280" y="2100960"/>
            <a:ext cx="2742840" cy="2380680"/>
          </a:xfrm>
          <a:prstGeom prst="rect">
            <a:avLst/>
          </a:prstGeom>
          <a:ln w="0">
            <a:noFill/>
          </a:ln>
        </p:spPr>
      </p:pic>
      <p:sp>
        <p:nvSpPr>
          <p:cNvPr id="1051" name="Retângulo: Cantos Arredondados 6"/>
          <p:cNvSpPr/>
          <p:nvPr/>
        </p:nvSpPr>
        <p:spPr>
          <a:xfrm>
            <a:off x="3424680" y="4281840"/>
            <a:ext cx="5132520" cy="506520"/>
          </a:xfrm>
          <a:prstGeom prst="roundRect">
            <a:avLst>
              <a:gd name="adj" fmla="val 16667"/>
            </a:avLst>
          </a:prstGeom>
          <a:solidFill>
            <a:srgbClr val="ea4e60"/>
          </a:solidFill>
          <a:ln>
            <a:solidFill>
              <a:srgbClr val="ffffff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2400" spc="-1" strike="noStrike">
                <a:solidFill>
                  <a:srgbClr val="ffffff"/>
                </a:solidFill>
                <a:latin typeface="Calibri"/>
                <a:ea typeface="Calibri"/>
              </a:rPr>
              <a:t>Impedance Mismatch Problem</a:t>
            </a:r>
            <a:endParaRPr b="0" lang="pt-BR" sz="2400" spc="-1" strike="noStrike">
              <a:latin typeface="Arial"/>
            </a:endParaRPr>
          </a:p>
        </p:txBody>
      </p:sp>
      <p:pic>
        <p:nvPicPr>
          <p:cNvPr id="1052" name="Imagem 12" descr="Logotipo&#10;&#10;Descrição gerada automaticamente"/>
          <p:cNvPicPr/>
          <p:nvPr/>
        </p:nvPicPr>
        <p:blipFill>
          <a:blip r:embed="rId2"/>
          <a:stretch/>
        </p:blipFill>
        <p:spPr>
          <a:xfrm>
            <a:off x="5172480" y="2164320"/>
            <a:ext cx="825840" cy="1537200"/>
          </a:xfrm>
          <a:prstGeom prst="rect">
            <a:avLst/>
          </a:prstGeom>
          <a:ln w="0">
            <a:noFill/>
          </a:ln>
        </p:spPr>
      </p:pic>
      <p:pic>
        <p:nvPicPr>
          <p:cNvPr id="1053" name="Imagem 15" descr="Ícone&#10;&#10;Descrição gerada automaticamente"/>
          <p:cNvPicPr/>
          <p:nvPr/>
        </p:nvPicPr>
        <p:blipFill>
          <a:blip r:embed="rId3"/>
          <a:stretch/>
        </p:blipFill>
        <p:spPr>
          <a:xfrm>
            <a:off x="3674880" y="2863800"/>
            <a:ext cx="1200960" cy="1334520"/>
          </a:xfrm>
          <a:prstGeom prst="rect">
            <a:avLst/>
          </a:prstGeom>
          <a:ln w="0">
            <a:noFill/>
          </a:ln>
        </p:spPr>
      </p:pic>
      <p:sp>
        <p:nvSpPr>
          <p:cNvPr id="1054" name="Chave Direita 15"/>
          <p:cNvSpPr/>
          <p:nvPr/>
        </p:nvSpPr>
        <p:spPr>
          <a:xfrm>
            <a:off x="6222240" y="2300400"/>
            <a:ext cx="538920" cy="1886760"/>
          </a:xfrm>
          <a:prstGeom prst="rightBrace">
            <a:avLst>
              <a:gd name="adj1" fmla="val 8333"/>
              <a:gd name="adj2" fmla="val 50000"/>
            </a:avLst>
          </a:prstGeom>
          <a:noFill/>
          <a:ln>
            <a:solidFill>
              <a:srgbClr val="3c81f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055" name="Imagem 18" descr="Logotipo, nome da empresa&#10;&#10;Descrição gerada automaticamente"/>
          <p:cNvPicPr/>
          <p:nvPr/>
        </p:nvPicPr>
        <p:blipFill>
          <a:blip r:embed="rId4"/>
          <a:stretch/>
        </p:blipFill>
        <p:spPr>
          <a:xfrm>
            <a:off x="7265520" y="2538720"/>
            <a:ext cx="1567440" cy="648000"/>
          </a:xfrm>
          <a:prstGeom prst="rect">
            <a:avLst/>
          </a:prstGeom>
          <a:ln w="0">
            <a:noFill/>
          </a:ln>
        </p:spPr>
      </p:pic>
      <p:pic>
        <p:nvPicPr>
          <p:cNvPr id="1056" name="Imagem 19" descr="Logotipo, Ícone&#10;&#10;Descrição gerada automaticamente"/>
          <p:cNvPicPr/>
          <p:nvPr/>
        </p:nvPicPr>
        <p:blipFill>
          <a:blip r:embed="rId5"/>
          <a:stretch/>
        </p:blipFill>
        <p:spPr>
          <a:xfrm>
            <a:off x="6855840" y="3442320"/>
            <a:ext cx="1502640" cy="501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7" name="Imagem 4" descr="Ícone&#10;&#10;Descrição gerada automaticamente"/>
          <p:cNvPicPr/>
          <p:nvPr/>
        </p:nvPicPr>
        <p:blipFill>
          <a:blip r:embed="rId1"/>
          <a:stretch/>
        </p:blipFill>
        <p:spPr>
          <a:xfrm>
            <a:off x="565200" y="1970640"/>
            <a:ext cx="2742840" cy="2492640"/>
          </a:xfrm>
          <a:prstGeom prst="rect">
            <a:avLst/>
          </a:prstGeom>
          <a:ln w="0">
            <a:noFill/>
          </a:ln>
        </p:spPr>
      </p:pic>
      <p:sp>
        <p:nvSpPr>
          <p:cNvPr id="1058" name="Google Shape;232;g116d3f5ae16_1_0"/>
          <p:cNvSpPr/>
          <p:nvPr/>
        </p:nvSpPr>
        <p:spPr>
          <a:xfrm>
            <a:off x="565560" y="63648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5000"/>
              </a:lnSpc>
              <a:buNone/>
            </a:pPr>
            <a:r>
              <a:rPr b="1" lang="en-US" sz="4000" spc="-1" strike="noStrike">
                <a:solidFill>
                  <a:srgbClr val="ea4e60"/>
                </a:solidFill>
                <a:latin typeface="Century Gothic"/>
                <a:ea typeface="Arial"/>
              </a:rPr>
              <a:t>Vantagens do SGBD</a:t>
            </a:r>
            <a:endParaRPr b="0" lang="pt-BR" sz="4000" spc="-1" strike="noStrike">
              <a:latin typeface="Arial"/>
            </a:endParaRPr>
          </a:p>
        </p:txBody>
      </p:sp>
      <p:sp>
        <p:nvSpPr>
          <p:cNvPr id="1059" name="PlaceHolder 1"/>
          <p:cNvSpPr>
            <a:spLocks noGrp="1"/>
          </p:cNvSpPr>
          <p:nvPr>
            <p:ph type="sldNum" idx="93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EB86F077-088D-4EEF-831D-B129D14633AC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sp>
        <p:nvSpPr>
          <p:cNvPr id="1060" name="Retângulo: Cantos Arredondados 9"/>
          <p:cNvSpPr/>
          <p:nvPr/>
        </p:nvSpPr>
        <p:spPr>
          <a:xfrm>
            <a:off x="3120120" y="4188960"/>
            <a:ext cx="5704200" cy="48636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ea4e6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2000" spc="-1" strike="noStrike">
                <a:solidFill>
                  <a:srgbClr val="000000"/>
                </a:solidFill>
                <a:latin typeface="Calibri"/>
                <a:ea typeface="Arial"/>
              </a:rPr>
              <a:t>Estrutura de armazenamento  e Técnicas de busca</a:t>
            </a:r>
            <a:endParaRPr b="0" lang="pt-BR" sz="2000" spc="-1" strike="noStrike">
              <a:latin typeface="Arial"/>
            </a:endParaRPr>
          </a:p>
        </p:txBody>
      </p:sp>
      <p:pic>
        <p:nvPicPr>
          <p:cNvPr id="1061" name="Imagem 4" descr=""/>
          <p:cNvPicPr/>
          <p:nvPr/>
        </p:nvPicPr>
        <p:blipFill>
          <a:blip r:embed="rId2"/>
          <a:stretch/>
        </p:blipFill>
        <p:spPr>
          <a:xfrm>
            <a:off x="4491720" y="2248920"/>
            <a:ext cx="4034160" cy="793440"/>
          </a:xfrm>
          <a:prstGeom prst="rect">
            <a:avLst/>
          </a:prstGeom>
          <a:ln w="0">
            <a:noFill/>
          </a:ln>
        </p:spPr>
      </p:pic>
      <p:sp>
        <p:nvSpPr>
          <p:cNvPr id="1062" name="Balão de Fala: Retângulo com Cantos Arredondados 8"/>
          <p:cNvSpPr/>
          <p:nvPr/>
        </p:nvSpPr>
        <p:spPr>
          <a:xfrm>
            <a:off x="6167880" y="1587960"/>
            <a:ext cx="2370240" cy="655920"/>
          </a:xfrm>
          <a:prstGeom prst="wedgeRoundRectCallout">
            <a:avLst>
              <a:gd name="adj1" fmla="val -20833"/>
              <a:gd name="adj2" fmla="val 62500"/>
              <a:gd name="adj3" fmla="val 16667"/>
            </a:avLst>
          </a:prstGeom>
          <a:solidFill>
            <a:srgbClr val="ffffff"/>
          </a:solidFill>
          <a:ln>
            <a:solidFill>
              <a:srgbClr val="78909c"/>
            </a:solidFill>
            <a:rou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2000" spc="-1" strike="noStrike">
                <a:solidFill>
                  <a:srgbClr val="000000"/>
                </a:solidFill>
                <a:latin typeface="Calibri"/>
                <a:ea typeface="Arial"/>
              </a:rPr>
              <a:t>QUERIES</a:t>
            </a:r>
            <a:endParaRPr b="0" lang="pt-BR" sz="2000" spc="-1" strike="noStrike">
              <a:latin typeface="Arial"/>
            </a:endParaRPr>
          </a:p>
        </p:txBody>
      </p:sp>
      <p:pic>
        <p:nvPicPr>
          <p:cNvPr id="1063" name="Imagem 11" descr="Uma imagem contendo objeto, relógio&#10;&#10;Descrição gerada automaticamente"/>
          <p:cNvPicPr/>
          <p:nvPr/>
        </p:nvPicPr>
        <p:blipFill>
          <a:blip r:embed="rId3"/>
          <a:stretch/>
        </p:blipFill>
        <p:spPr>
          <a:xfrm>
            <a:off x="3433320" y="2456280"/>
            <a:ext cx="2118600" cy="1193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4" name="Imagem 4" descr="Ícone&#10;&#10;Descrição gerada automaticamente"/>
          <p:cNvPicPr/>
          <p:nvPr/>
        </p:nvPicPr>
        <p:blipFill>
          <a:blip r:embed="rId1"/>
          <a:stretch/>
        </p:blipFill>
        <p:spPr>
          <a:xfrm>
            <a:off x="565200" y="1970640"/>
            <a:ext cx="2742840" cy="2492640"/>
          </a:xfrm>
          <a:prstGeom prst="rect">
            <a:avLst/>
          </a:prstGeom>
          <a:ln w="0">
            <a:noFill/>
          </a:ln>
        </p:spPr>
      </p:pic>
      <p:sp>
        <p:nvSpPr>
          <p:cNvPr id="1065" name="Google Shape;232;g116d3f5ae16_1_0"/>
          <p:cNvSpPr/>
          <p:nvPr/>
        </p:nvSpPr>
        <p:spPr>
          <a:xfrm>
            <a:off x="565560" y="63648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5000"/>
              </a:lnSpc>
              <a:buNone/>
            </a:pPr>
            <a:r>
              <a:rPr b="1" lang="en-US" sz="4000" spc="-1" strike="noStrike">
                <a:solidFill>
                  <a:srgbClr val="ea4e60"/>
                </a:solidFill>
                <a:latin typeface="Century Gothic"/>
                <a:ea typeface="Arial"/>
              </a:rPr>
              <a:t>Vantagens do SGBD</a:t>
            </a:r>
            <a:endParaRPr b="0" lang="pt-BR" sz="4000" spc="-1" strike="noStrike">
              <a:latin typeface="Arial"/>
            </a:endParaRPr>
          </a:p>
        </p:txBody>
      </p:sp>
      <p:sp>
        <p:nvSpPr>
          <p:cNvPr id="1066" name="PlaceHolder 1"/>
          <p:cNvSpPr>
            <a:spLocks noGrp="1"/>
          </p:cNvSpPr>
          <p:nvPr>
            <p:ph type="sldNum" idx="94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3B3D8F94-A1E5-481F-AACF-7D932893E3EF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sp>
        <p:nvSpPr>
          <p:cNvPr id="1067" name="Retângulo: Cantos Arredondados 9"/>
          <p:cNvSpPr/>
          <p:nvPr/>
        </p:nvSpPr>
        <p:spPr>
          <a:xfrm>
            <a:off x="3120120" y="4188960"/>
            <a:ext cx="5704200" cy="48636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ea4e6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2000" spc="-1" strike="noStrike">
                <a:solidFill>
                  <a:srgbClr val="000000"/>
                </a:solidFill>
                <a:latin typeface="Calibri"/>
                <a:ea typeface="Arial"/>
              </a:rPr>
              <a:t>Estrutura de armazenamento  e Técnicas de busca</a:t>
            </a:r>
            <a:endParaRPr b="0" lang="pt-BR" sz="2000" spc="-1" strike="noStrike">
              <a:latin typeface="Arial"/>
            </a:endParaRPr>
          </a:p>
        </p:txBody>
      </p:sp>
      <p:pic>
        <p:nvPicPr>
          <p:cNvPr id="1068" name="Imagem 4" descr=""/>
          <p:cNvPicPr/>
          <p:nvPr/>
        </p:nvPicPr>
        <p:blipFill>
          <a:blip r:embed="rId2"/>
          <a:stretch/>
        </p:blipFill>
        <p:spPr>
          <a:xfrm>
            <a:off x="4756320" y="2445840"/>
            <a:ext cx="2859120" cy="1606320"/>
          </a:xfrm>
          <a:prstGeom prst="rect">
            <a:avLst/>
          </a:prstGeom>
          <a:ln w="0">
            <a:noFill/>
          </a:ln>
        </p:spPr>
      </p:pic>
      <p:pic>
        <p:nvPicPr>
          <p:cNvPr id="1069" name="Imagem 4" descr="Logotipo&#10;&#10;Descrição gerada automaticamente"/>
          <p:cNvPicPr/>
          <p:nvPr/>
        </p:nvPicPr>
        <p:blipFill>
          <a:blip r:embed="rId3"/>
          <a:stretch/>
        </p:blipFill>
        <p:spPr>
          <a:xfrm>
            <a:off x="5536800" y="1055520"/>
            <a:ext cx="1315080" cy="732960"/>
          </a:xfrm>
          <a:prstGeom prst="rect">
            <a:avLst/>
          </a:prstGeom>
          <a:ln w="0">
            <a:noFill/>
          </a:ln>
        </p:spPr>
      </p:pic>
      <p:sp>
        <p:nvSpPr>
          <p:cNvPr id="1070" name="Retângulo: Cantos Arredondados 5"/>
          <p:cNvSpPr/>
          <p:nvPr/>
        </p:nvSpPr>
        <p:spPr>
          <a:xfrm>
            <a:off x="4696920" y="2485080"/>
            <a:ext cx="3026520" cy="1566000"/>
          </a:xfrm>
          <a:prstGeom prst="roundRect">
            <a:avLst>
              <a:gd name="adj" fmla="val 16667"/>
            </a:avLst>
          </a:prstGeom>
          <a:noFill/>
          <a:ln>
            <a:solidFill>
              <a:srgbClr val="4285f4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</p:sp>
      <p:pic>
        <p:nvPicPr>
          <p:cNvPr id="1071" name="Imagem 7" descr="Logotipo&#10;&#10;Descrição gerada automaticamente"/>
          <p:cNvPicPr/>
          <p:nvPr/>
        </p:nvPicPr>
        <p:blipFill>
          <a:blip r:embed="rId4"/>
          <a:stretch/>
        </p:blipFill>
        <p:spPr>
          <a:xfrm>
            <a:off x="4973040" y="3648960"/>
            <a:ext cx="603000" cy="320040"/>
          </a:xfrm>
          <a:prstGeom prst="rect">
            <a:avLst/>
          </a:prstGeom>
          <a:ln w="0">
            <a:noFill/>
          </a:ln>
        </p:spPr>
      </p:pic>
      <p:pic>
        <p:nvPicPr>
          <p:cNvPr id="1072" name="Imagem 5" descr="Uma imagem contendo Ícone&#10;&#10;Descrição gerada automaticamente"/>
          <p:cNvPicPr/>
          <p:nvPr/>
        </p:nvPicPr>
        <p:blipFill>
          <a:blip r:embed="rId5"/>
          <a:srcRect l="49034" t="11724" r="-3089" b="-3449"/>
          <a:stretch/>
        </p:blipFill>
        <p:spPr>
          <a:xfrm>
            <a:off x="7620120" y="741960"/>
            <a:ext cx="1164960" cy="1076400"/>
          </a:xfrm>
          <a:prstGeom prst="rect">
            <a:avLst/>
          </a:prstGeom>
          <a:ln w="0">
            <a:noFill/>
          </a:ln>
        </p:spPr>
      </p:pic>
      <p:sp>
        <p:nvSpPr>
          <p:cNvPr id="1073" name="Seta: para a Esquerda 14"/>
          <p:cNvSpPr/>
          <p:nvPr/>
        </p:nvSpPr>
        <p:spPr>
          <a:xfrm>
            <a:off x="6770880" y="1281600"/>
            <a:ext cx="761760" cy="27468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4285f4"/>
          </a:solidFill>
          <a:ln>
            <a:solidFill>
              <a:srgbClr val="3062b4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74" name="Seta: para a Esquerda 18"/>
          <p:cNvSpPr/>
          <p:nvPr/>
        </p:nvSpPr>
        <p:spPr>
          <a:xfrm rot="16200000">
            <a:off x="5707440" y="1985760"/>
            <a:ext cx="539280" cy="2538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4285f4"/>
          </a:solidFill>
          <a:ln>
            <a:solidFill>
              <a:srgbClr val="3062b4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75" name="Seta: Curva para a Direita 16"/>
          <p:cNvSpPr/>
          <p:nvPr/>
        </p:nvSpPr>
        <p:spPr>
          <a:xfrm rot="5400000">
            <a:off x="5984640" y="2344680"/>
            <a:ext cx="444240" cy="1216800"/>
          </a:xfrm>
          <a:prstGeom prst="curvedRightArrow">
            <a:avLst>
              <a:gd name="adj1" fmla="val 25000"/>
              <a:gd name="adj2" fmla="val 50000"/>
              <a:gd name="adj3" fmla="val 25000"/>
            </a:avLst>
          </a:prstGeom>
          <a:solidFill>
            <a:srgbClr val="4285f4"/>
          </a:solidFill>
          <a:ln>
            <a:solidFill>
              <a:srgbClr val="3062b4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76" name="Seta: para a Esquerda e para Cima 19"/>
          <p:cNvSpPr/>
          <p:nvPr/>
        </p:nvSpPr>
        <p:spPr>
          <a:xfrm rot="5400000">
            <a:off x="3919680" y="2775960"/>
            <a:ext cx="941400" cy="401760"/>
          </a:xfrm>
          <a:prstGeom prst="leftUpArrow">
            <a:avLst>
              <a:gd name="adj1" fmla="val 25000"/>
              <a:gd name="adj2" fmla="val 25000"/>
              <a:gd name="adj3" fmla="val 25000"/>
            </a:avLst>
          </a:prstGeom>
          <a:solidFill>
            <a:srgbClr val="4285f4"/>
          </a:solidFill>
          <a:ln>
            <a:solidFill>
              <a:srgbClr val="3062b4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077" name="Imagem 23" descr="Interface gráfica do usuário, Aplicativo&#10;&#10;Descrição gerada automaticamente"/>
          <p:cNvPicPr/>
          <p:nvPr/>
        </p:nvPicPr>
        <p:blipFill>
          <a:blip r:embed="rId6"/>
          <a:stretch/>
        </p:blipFill>
        <p:spPr>
          <a:xfrm>
            <a:off x="3401640" y="1282680"/>
            <a:ext cx="1705680" cy="1138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32;g116d3f5ae16_1_0"/>
          <p:cNvSpPr/>
          <p:nvPr/>
        </p:nvSpPr>
        <p:spPr>
          <a:xfrm>
            <a:off x="565560" y="63648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5000"/>
              </a:lnSpc>
              <a:buNone/>
            </a:pPr>
            <a:r>
              <a:rPr b="1" lang="en-US" sz="4000" spc="-1" strike="noStrike">
                <a:solidFill>
                  <a:srgbClr val="ea4e60"/>
                </a:solidFill>
                <a:latin typeface="Century Gothic"/>
                <a:ea typeface="Century Gothic"/>
              </a:rPr>
              <a:t>Abordagem de BD</a:t>
            </a:r>
            <a:endParaRPr b="0" lang="pt-BR" sz="4000" spc="-1" strike="noStrike">
              <a:latin typeface="Arial"/>
            </a:endParaRPr>
          </a:p>
        </p:txBody>
      </p:sp>
      <p:sp>
        <p:nvSpPr>
          <p:cNvPr id="217" name="PlaceHolder 1"/>
          <p:cNvSpPr>
            <a:spLocks noGrp="1"/>
          </p:cNvSpPr>
          <p:nvPr>
            <p:ph type="sldNum" idx="14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3C26B488-2D65-4FE7-8FC6-FEFACDBCBCCD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sp>
        <p:nvSpPr>
          <p:cNvPr id="218" name="Retângulo: Cantos Arredondados 3"/>
          <p:cNvSpPr/>
          <p:nvPr/>
        </p:nvSpPr>
        <p:spPr>
          <a:xfrm>
            <a:off x="5753880" y="2157840"/>
            <a:ext cx="2921760" cy="711360"/>
          </a:xfrm>
          <a:prstGeom prst="roundRect">
            <a:avLst>
              <a:gd name="adj" fmla="val 16667"/>
            </a:avLst>
          </a:prstGeom>
          <a:solidFill>
            <a:schemeClr val="accent1">
              <a:lumMod val="50000"/>
            </a:schemeClr>
          </a:solidFill>
          <a:ln>
            <a:solidFill>
              <a:srgbClr val="ffffff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ffffff"/>
                </a:solidFill>
                <a:latin typeface="Calibri"/>
                <a:ea typeface="Arial"/>
              </a:rPr>
              <a:t>Abordagem BDs</a:t>
            </a:r>
            <a:endParaRPr b="0" lang="pt-BR" sz="1800" spc="-1" strike="noStrike">
              <a:latin typeface="Arial"/>
            </a:endParaRPr>
          </a:p>
        </p:txBody>
      </p:sp>
      <p:pic>
        <p:nvPicPr>
          <p:cNvPr id="219" name="Imagem 2" descr="Tela de computador com ícones coloridos&#10;&#10;Descrição gerada automaticamente"/>
          <p:cNvPicPr/>
          <p:nvPr/>
        </p:nvPicPr>
        <p:blipFill>
          <a:blip r:embed="rId1"/>
          <a:stretch/>
        </p:blipFill>
        <p:spPr>
          <a:xfrm>
            <a:off x="5993280" y="581760"/>
            <a:ext cx="2440800" cy="1402560"/>
          </a:xfrm>
          <a:prstGeom prst="rect">
            <a:avLst/>
          </a:prstGeom>
          <a:ln w="0">
            <a:noFill/>
          </a:ln>
        </p:spPr>
      </p:pic>
      <p:sp>
        <p:nvSpPr>
          <p:cNvPr id="220" name="Google Shape;231;g116d3f5ae16_1_0"/>
          <p:cNvSpPr/>
          <p:nvPr/>
        </p:nvSpPr>
        <p:spPr>
          <a:xfrm>
            <a:off x="565560" y="1481040"/>
            <a:ext cx="5815080" cy="3083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just">
              <a:lnSpc>
                <a:spcPct val="114000"/>
              </a:lnSpc>
              <a:spcBef>
                <a:spcPts val="1001"/>
              </a:spcBef>
              <a:buNone/>
            </a:pPr>
            <a:r>
              <a:rPr b="0" lang="en-US" sz="2400" spc="-1" strike="noStrike">
                <a:solidFill>
                  <a:srgbClr val="040a24"/>
                </a:solidFill>
                <a:latin typeface="Calibri"/>
                <a:ea typeface="Arial"/>
              </a:rPr>
              <a:t>Características principais:</a:t>
            </a:r>
            <a:endParaRPr b="0" lang="pt-BR" sz="2400" spc="-1" strike="noStrike">
              <a:latin typeface="Arial"/>
            </a:endParaRPr>
          </a:p>
          <a:p>
            <a:pPr algn="just">
              <a:lnSpc>
                <a:spcPct val="114000"/>
              </a:lnSpc>
              <a:spcBef>
                <a:spcPts val="1001"/>
              </a:spcBef>
              <a:buNone/>
            </a:pPr>
            <a:endParaRPr b="0" lang="pt-BR" sz="2400" spc="-1" strike="noStrike">
              <a:latin typeface="Arial"/>
            </a:endParaRPr>
          </a:p>
          <a:p>
            <a:pPr algn="just">
              <a:lnSpc>
                <a:spcPct val="114000"/>
              </a:lnSpc>
              <a:spcBef>
                <a:spcPts val="1001"/>
              </a:spcBef>
              <a:buNone/>
            </a:pPr>
            <a:endParaRPr b="0" lang="pt-BR" sz="2400" spc="-1" strike="noStrike">
              <a:latin typeface="Arial"/>
            </a:endParaRPr>
          </a:p>
          <a:p>
            <a:pPr algn="just">
              <a:lnSpc>
                <a:spcPct val="114000"/>
              </a:lnSpc>
              <a:spcBef>
                <a:spcPts val="1001"/>
              </a:spcBef>
              <a:buNone/>
            </a:pPr>
            <a:endParaRPr b="0" lang="pt-BR" sz="2400" spc="-1" strike="noStrike">
              <a:latin typeface="Arial"/>
            </a:endParaRPr>
          </a:p>
        </p:txBody>
      </p:sp>
      <p:grpSp>
        <p:nvGrpSpPr>
          <p:cNvPr id="221" name="Agrupar 5"/>
          <p:cNvGrpSpPr/>
          <p:nvPr/>
        </p:nvGrpSpPr>
        <p:grpSpPr>
          <a:xfrm>
            <a:off x="1299600" y="2707200"/>
            <a:ext cx="3724920" cy="2084400"/>
            <a:chOff x="1299600" y="2707200"/>
            <a:chExt cx="3724920" cy="2084400"/>
          </a:xfrm>
        </p:grpSpPr>
        <p:sp>
          <p:nvSpPr>
            <p:cNvPr id="222" name="Retângulo: Cantos Arredondados 2"/>
            <p:cNvSpPr/>
            <p:nvPr/>
          </p:nvSpPr>
          <p:spPr>
            <a:xfrm>
              <a:off x="3246840" y="2707200"/>
              <a:ext cx="1777680" cy="5922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solidFill>
                <a:srgbClr val="0097a7"/>
              </a:solidFill>
              <a:round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1400" spc="-1" strike="noStrike">
                  <a:solidFill>
                    <a:srgbClr val="000000"/>
                  </a:solidFill>
                  <a:latin typeface="Arial"/>
                  <a:ea typeface="Arial"/>
                </a:rPr>
                <a:t>Auto-descrição</a:t>
              </a:r>
              <a:endParaRPr b="0" lang="pt-BR" sz="1400" spc="-1" strike="noStrike">
                <a:latin typeface="Arial"/>
              </a:endParaRPr>
            </a:p>
          </p:txBody>
        </p:sp>
        <p:sp>
          <p:nvSpPr>
            <p:cNvPr id="223" name="Retângulo: Cantos Arredondados 28"/>
            <p:cNvSpPr/>
            <p:nvPr/>
          </p:nvSpPr>
          <p:spPr>
            <a:xfrm>
              <a:off x="1299600" y="3469320"/>
              <a:ext cx="1650600" cy="5922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solidFill>
                <a:srgbClr val="0097a7"/>
              </a:solidFill>
              <a:round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/>
          </p:style>
          <p:txBody>
            <a:bodyPr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1400" spc="-1" strike="noStrike">
                  <a:solidFill>
                    <a:srgbClr val="000000"/>
                  </a:solidFill>
                  <a:latin typeface="Arial"/>
                  <a:ea typeface="Arial"/>
                </a:rPr>
                <a:t>Isolamento</a:t>
              </a:r>
              <a:endParaRPr b="0" lang="pt-BR" sz="1400" spc="-1" strike="noStrike">
                <a:latin typeface="Arial"/>
              </a:endParaRPr>
            </a:p>
          </p:txBody>
        </p:sp>
        <p:sp>
          <p:nvSpPr>
            <p:cNvPr id="224" name="Retângulo: Cantos Arredondados 30"/>
            <p:cNvSpPr/>
            <p:nvPr/>
          </p:nvSpPr>
          <p:spPr>
            <a:xfrm>
              <a:off x="1299600" y="2707200"/>
              <a:ext cx="1650600" cy="5922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solidFill>
                <a:srgbClr val="0097a7"/>
              </a:solidFill>
              <a:round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/>
          </p:style>
          <p:txBody>
            <a:bodyPr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1400" spc="-1" strike="noStrike">
                  <a:solidFill>
                    <a:srgbClr val="000000"/>
                  </a:solidFill>
                  <a:latin typeface="Arial"/>
                  <a:ea typeface="Arial"/>
                </a:rPr>
                <a:t>Abstração</a:t>
              </a:r>
              <a:endParaRPr b="0" lang="pt-BR" sz="1400" spc="-1" strike="noStrike">
                <a:latin typeface="Arial"/>
              </a:endParaRPr>
            </a:p>
          </p:txBody>
        </p:sp>
        <p:sp>
          <p:nvSpPr>
            <p:cNvPr id="225" name="Retângulo: Cantos Arredondados 31"/>
            <p:cNvSpPr/>
            <p:nvPr/>
          </p:nvSpPr>
          <p:spPr>
            <a:xfrm>
              <a:off x="1299600" y="4199400"/>
              <a:ext cx="1650600" cy="5922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solidFill>
                <a:srgbClr val="0097a7"/>
              </a:solidFill>
              <a:round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/>
          </p:style>
          <p:txBody>
            <a:bodyPr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1400" spc="-1" strike="noStrike">
                  <a:solidFill>
                    <a:srgbClr val="000000"/>
                  </a:solidFill>
                  <a:latin typeface="Arial"/>
                  <a:ea typeface="Arial"/>
                </a:rPr>
                <a:t>Múltiplas visões</a:t>
              </a:r>
              <a:endParaRPr b="0" lang="pt-BR" sz="1400" spc="-1" strike="noStrike">
                <a:latin typeface="Arial"/>
              </a:endParaRPr>
            </a:p>
          </p:txBody>
        </p:sp>
        <p:sp>
          <p:nvSpPr>
            <p:cNvPr id="226" name="Retângulo: Cantos Arredondados 32"/>
            <p:cNvSpPr/>
            <p:nvPr/>
          </p:nvSpPr>
          <p:spPr>
            <a:xfrm>
              <a:off x="3246840" y="3469320"/>
              <a:ext cx="1777680" cy="5922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solidFill>
                <a:srgbClr val="0097a7"/>
              </a:solidFill>
              <a:round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/>
          </p:style>
          <p:txBody>
            <a:bodyPr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1400" spc="-1" strike="noStrike">
                  <a:solidFill>
                    <a:srgbClr val="000000"/>
                  </a:solidFill>
                  <a:latin typeface="Arial"/>
                  <a:ea typeface="Arial"/>
                </a:rPr>
                <a:t>Compartilhamento</a:t>
              </a:r>
              <a:endParaRPr b="0" lang="pt-BR" sz="1400" spc="-1" strike="noStrike">
                <a:latin typeface="Arial"/>
              </a:endParaRPr>
            </a:p>
          </p:txBody>
        </p:sp>
        <p:sp>
          <p:nvSpPr>
            <p:cNvPr id="227" name="Retângulo: Cantos Arredondados 33"/>
            <p:cNvSpPr/>
            <p:nvPr/>
          </p:nvSpPr>
          <p:spPr>
            <a:xfrm>
              <a:off x="3246840" y="4199400"/>
              <a:ext cx="1777680" cy="5922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solidFill>
                <a:srgbClr val="0097a7"/>
              </a:solidFill>
              <a:round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/>
          </p:style>
          <p:txBody>
            <a:bodyPr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1400" spc="-1" strike="noStrike">
                  <a:solidFill>
                    <a:srgbClr val="000000"/>
                  </a:solidFill>
                  <a:latin typeface="Arial"/>
                  <a:ea typeface="Arial"/>
                </a:rPr>
                <a:t>Transação multiuser</a:t>
              </a:r>
              <a:endParaRPr b="0" lang="pt-BR" sz="1400" spc="-1" strike="noStrike">
                <a:latin typeface="Arial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8" name="Imagem 4" descr="Ícone&#10;&#10;Descrição gerada automaticamente"/>
          <p:cNvPicPr/>
          <p:nvPr/>
        </p:nvPicPr>
        <p:blipFill>
          <a:blip r:embed="rId1"/>
          <a:stretch/>
        </p:blipFill>
        <p:spPr>
          <a:xfrm>
            <a:off x="565200" y="1970640"/>
            <a:ext cx="2742840" cy="2492640"/>
          </a:xfrm>
          <a:prstGeom prst="rect">
            <a:avLst/>
          </a:prstGeom>
          <a:ln w="0">
            <a:noFill/>
          </a:ln>
        </p:spPr>
      </p:pic>
      <p:sp>
        <p:nvSpPr>
          <p:cNvPr id="1079" name="Google Shape;232;g116d3f5ae16_1_0"/>
          <p:cNvSpPr/>
          <p:nvPr/>
        </p:nvSpPr>
        <p:spPr>
          <a:xfrm>
            <a:off x="565560" y="63648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5000"/>
              </a:lnSpc>
              <a:buNone/>
            </a:pPr>
            <a:r>
              <a:rPr b="1" lang="en-US" sz="4000" spc="-1" strike="noStrike">
                <a:solidFill>
                  <a:srgbClr val="ea4e60"/>
                </a:solidFill>
                <a:latin typeface="Century Gothic"/>
                <a:ea typeface="Arial"/>
              </a:rPr>
              <a:t>Vantagens do SGBD</a:t>
            </a:r>
            <a:endParaRPr b="0" lang="pt-BR" sz="4000" spc="-1" strike="noStrike">
              <a:latin typeface="Arial"/>
            </a:endParaRPr>
          </a:p>
        </p:txBody>
      </p:sp>
      <p:sp>
        <p:nvSpPr>
          <p:cNvPr id="1080" name="PlaceHolder 1"/>
          <p:cNvSpPr>
            <a:spLocks noGrp="1"/>
          </p:cNvSpPr>
          <p:nvPr>
            <p:ph type="sldNum" idx="95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AEB5AC00-BF52-4E3F-8D8B-91C63B464B4D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sp>
        <p:nvSpPr>
          <p:cNvPr id="1081" name="Retângulo: Cantos Arredondados 9"/>
          <p:cNvSpPr/>
          <p:nvPr/>
        </p:nvSpPr>
        <p:spPr>
          <a:xfrm>
            <a:off x="3120120" y="4188960"/>
            <a:ext cx="5704200" cy="48636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ea4e6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2000" spc="-1" strike="noStrike">
                <a:solidFill>
                  <a:srgbClr val="000000"/>
                </a:solidFill>
                <a:latin typeface="Calibri"/>
                <a:ea typeface="Arial"/>
              </a:rPr>
              <a:t>Estrutura de armazenamento  e Técnicas de busca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1082" name="CaixaDeTexto 4"/>
          <p:cNvSpPr/>
          <p:nvPr/>
        </p:nvSpPr>
        <p:spPr>
          <a:xfrm>
            <a:off x="3560400" y="1866960"/>
            <a:ext cx="4743000" cy="517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SELECT course_nome FROM COURSES WHERE Credit_hours = MAX(Credit_hours)</a:t>
            </a:r>
            <a:endParaRPr b="0" lang="pt-BR" sz="1400" spc="-1" strike="noStrike">
              <a:latin typeface="Arial"/>
            </a:endParaRPr>
          </a:p>
        </p:txBody>
      </p:sp>
      <p:pic>
        <p:nvPicPr>
          <p:cNvPr id="1083" name="Imagem 8" descr="Tabela&#10;&#10;Descrição gerada automaticamente"/>
          <p:cNvPicPr/>
          <p:nvPr/>
        </p:nvPicPr>
        <p:blipFill>
          <a:blip r:embed="rId2"/>
          <a:stretch/>
        </p:blipFill>
        <p:spPr>
          <a:xfrm>
            <a:off x="3994200" y="2500560"/>
            <a:ext cx="4785480" cy="15811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4" name="Imagem 4" descr="Ícone&#10;&#10;Descrição gerada automaticamente"/>
          <p:cNvPicPr/>
          <p:nvPr/>
        </p:nvPicPr>
        <p:blipFill>
          <a:blip r:embed="rId1"/>
          <a:stretch/>
        </p:blipFill>
        <p:spPr>
          <a:xfrm>
            <a:off x="565200" y="1970640"/>
            <a:ext cx="2742840" cy="2492640"/>
          </a:xfrm>
          <a:prstGeom prst="rect">
            <a:avLst/>
          </a:prstGeom>
          <a:ln w="0">
            <a:noFill/>
          </a:ln>
        </p:spPr>
      </p:pic>
      <p:sp>
        <p:nvSpPr>
          <p:cNvPr id="1085" name="Google Shape;232;g116d3f5ae16_1_0"/>
          <p:cNvSpPr/>
          <p:nvPr/>
        </p:nvSpPr>
        <p:spPr>
          <a:xfrm>
            <a:off x="565560" y="63648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5000"/>
              </a:lnSpc>
              <a:buNone/>
            </a:pPr>
            <a:r>
              <a:rPr b="1" lang="en-US" sz="4000" spc="-1" strike="noStrike">
                <a:solidFill>
                  <a:srgbClr val="ea4e60"/>
                </a:solidFill>
                <a:latin typeface="Century Gothic"/>
                <a:ea typeface="Arial"/>
              </a:rPr>
              <a:t>Vantagens do SGBD</a:t>
            </a:r>
            <a:endParaRPr b="0" lang="pt-BR" sz="4000" spc="-1" strike="noStrike">
              <a:latin typeface="Arial"/>
            </a:endParaRPr>
          </a:p>
        </p:txBody>
      </p:sp>
      <p:sp>
        <p:nvSpPr>
          <p:cNvPr id="1086" name="PlaceHolder 1"/>
          <p:cNvSpPr>
            <a:spLocks noGrp="1"/>
          </p:cNvSpPr>
          <p:nvPr>
            <p:ph type="sldNum" idx="96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226C5B58-BACF-4169-A750-ED693C80C171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sp>
        <p:nvSpPr>
          <p:cNvPr id="1087" name="Retângulo: Cantos Arredondados 9"/>
          <p:cNvSpPr/>
          <p:nvPr/>
        </p:nvSpPr>
        <p:spPr>
          <a:xfrm>
            <a:off x="3120120" y="4188960"/>
            <a:ext cx="5704200" cy="48636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ea4e6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2000" spc="-1" strike="noStrike">
                <a:solidFill>
                  <a:srgbClr val="000000"/>
                </a:solidFill>
                <a:latin typeface="Calibri"/>
                <a:ea typeface="Arial"/>
              </a:rPr>
              <a:t>Estrutura de armazenamento  e Técnicas de busca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1088" name="Retângulo: Cantos Arredondados 1"/>
          <p:cNvSpPr/>
          <p:nvPr/>
        </p:nvSpPr>
        <p:spPr>
          <a:xfrm>
            <a:off x="6591240" y="2305080"/>
            <a:ext cx="1999800" cy="592200"/>
          </a:xfrm>
          <a:prstGeom prst="roundRect">
            <a:avLst>
              <a:gd name="adj" fmla="val 16667"/>
            </a:avLst>
          </a:prstGeom>
          <a:solidFill>
            <a:srgbClr val="212121"/>
          </a:solidFill>
          <a:ln>
            <a:solidFill>
              <a:srgbClr val="ffffff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2000" spc="-1" strike="noStrike">
                <a:solidFill>
                  <a:srgbClr val="ffffff"/>
                </a:solidFill>
                <a:latin typeface="Calibri"/>
                <a:ea typeface="Arial"/>
              </a:rPr>
              <a:t>Indexação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1089" name="Retângulo: Cantos Arredondados 8"/>
          <p:cNvSpPr/>
          <p:nvPr/>
        </p:nvSpPr>
        <p:spPr>
          <a:xfrm>
            <a:off x="3501000" y="2844720"/>
            <a:ext cx="1999800" cy="592200"/>
          </a:xfrm>
          <a:prstGeom prst="roundRect">
            <a:avLst>
              <a:gd name="adj" fmla="val 16667"/>
            </a:avLst>
          </a:prstGeom>
          <a:solidFill>
            <a:srgbClr val="212121"/>
          </a:solidFill>
          <a:ln>
            <a:solidFill>
              <a:srgbClr val="ffffff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2000" spc="-1" strike="noStrike">
                <a:solidFill>
                  <a:srgbClr val="ffffff"/>
                </a:solidFill>
                <a:latin typeface="Calibri"/>
                <a:ea typeface="Arial"/>
              </a:rPr>
              <a:t>Caching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1090" name="Retângulo: Cantos Arredondados 10"/>
          <p:cNvSpPr/>
          <p:nvPr/>
        </p:nvSpPr>
        <p:spPr>
          <a:xfrm>
            <a:off x="4971960" y="3289320"/>
            <a:ext cx="1999800" cy="592200"/>
          </a:xfrm>
          <a:prstGeom prst="roundRect">
            <a:avLst>
              <a:gd name="adj" fmla="val 16667"/>
            </a:avLst>
          </a:prstGeom>
          <a:solidFill>
            <a:srgbClr val="212121"/>
          </a:solidFill>
          <a:ln>
            <a:solidFill>
              <a:srgbClr val="ffffff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2000" spc="-1" strike="noStrike">
                <a:solidFill>
                  <a:srgbClr val="ffffff"/>
                </a:solidFill>
                <a:latin typeface="Calibri"/>
                <a:ea typeface="Arial"/>
              </a:rPr>
              <a:t>Buffering</a:t>
            </a:r>
            <a:endParaRPr b="0" lang="pt-BR" sz="2000" spc="-1" strike="noStrike">
              <a:latin typeface="Arial"/>
            </a:endParaRPr>
          </a:p>
        </p:txBody>
      </p:sp>
      <p:pic>
        <p:nvPicPr>
          <p:cNvPr id="1091" name="Imagem 5" descr="Diagrama&#10;&#10;Descrição gerada automaticamente"/>
          <p:cNvPicPr/>
          <p:nvPr/>
        </p:nvPicPr>
        <p:blipFill>
          <a:blip r:embed="rId2"/>
          <a:stretch/>
        </p:blipFill>
        <p:spPr>
          <a:xfrm>
            <a:off x="6968160" y="934200"/>
            <a:ext cx="2023200" cy="1168560"/>
          </a:xfrm>
          <a:prstGeom prst="rect">
            <a:avLst/>
          </a:prstGeom>
          <a:ln w="0">
            <a:noFill/>
          </a:ln>
        </p:spPr>
      </p:pic>
      <p:grpSp>
        <p:nvGrpSpPr>
          <p:cNvPr id="1092" name="Agrupar 53"/>
          <p:cNvGrpSpPr/>
          <p:nvPr/>
        </p:nvGrpSpPr>
        <p:grpSpPr>
          <a:xfrm>
            <a:off x="5806080" y="1313280"/>
            <a:ext cx="1222200" cy="1318320"/>
            <a:chOff x="5806080" y="1313280"/>
            <a:chExt cx="1222200" cy="1318320"/>
          </a:xfrm>
        </p:grpSpPr>
        <p:sp>
          <p:nvSpPr>
            <p:cNvPr id="1093" name="Conector de Seta Reta 54"/>
            <p:cNvSpPr/>
            <p:nvPr/>
          </p:nvSpPr>
          <p:spPr>
            <a:xfrm flipH="1">
              <a:off x="6188400" y="1503360"/>
              <a:ext cx="159480" cy="2898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solidFill>
                <a:srgbClr val="ffab40"/>
              </a:solidFill>
              <a:round/>
            </a:ln>
            <a:effectLst>
              <a:outerShdw blurRad="3996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/>
          </p:style>
        </p:sp>
        <p:sp>
          <p:nvSpPr>
            <p:cNvPr id="1094" name="Conector de Seta Reta 55"/>
            <p:cNvSpPr/>
            <p:nvPr/>
          </p:nvSpPr>
          <p:spPr>
            <a:xfrm>
              <a:off x="6423840" y="1525320"/>
              <a:ext cx="129240" cy="2131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solidFill>
                <a:srgbClr val="ffab40"/>
              </a:solidFill>
              <a:round/>
            </a:ln>
            <a:effectLst>
              <a:outerShdw blurRad="3996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/>
          </p:style>
        </p:sp>
        <p:sp>
          <p:nvSpPr>
            <p:cNvPr id="1095" name="Conector de Seta Reta 56"/>
            <p:cNvSpPr/>
            <p:nvPr/>
          </p:nvSpPr>
          <p:spPr>
            <a:xfrm flipH="1">
              <a:off x="5973840" y="1831680"/>
              <a:ext cx="159480" cy="2898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solidFill>
                <a:srgbClr val="ffab40"/>
              </a:solidFill>
              <a:round/>
            </a:ln>
            <a:effectLst>
              <a:outerShdw blurRad="3996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/>
          </p:style>
        </p:sp>
        <p:sp>
          <p:nvSpPr>
            <p:cNvPr id="1096" name="Conector de Seta Reta 57"/>
            <p:cNvSpPr/>
            <p:nvPr/>
          </p:nvSpPr>
          <p:spPr>
            <a:xfrm flipH="1">
              <a:off x="6373080" y="1853640"/>
              <a:ext cx="159480" cy="2898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solidFill>
                <a:srgbClr val="ffab40"/>
              </a:solidFill>
              <a:round/>
            </a:ln>
            <a:effectLst>
              <a:outerShdw blurRad="3996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/>
          </p:style>
        </p:sp>
        <p:sp>
          <p:nvSpPr>
            <p:cNvPr id="1097" name="Conector de Seta Reta 58"/>
            <p:cNvSpPr/>
            <p:nvPr/>
          </p:nvSpPr>
          <p:spPr>
            <a:xfrm flipH="1">
              <a:off x="6687360" y="2154600"/>
              <a:ext cx="159480" cy="2898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solidFill>
                <a:srgbClr val="ffab40"/>
              </a:solidFill>
              <a:round/>
            </a:ln>
            <a:effectLst>
              <a:outerShdw blurRad="3996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/>
          </p:style>
        </p:sp>
        <p:sp>
          <p:nvSpPr>
            <p:cNvPr id="1098" name="Conector de Seta Reta 59"/>
            <p:cNvSpPr/>
            <p:nvPr/>
          </p:nvSpPr>
          <p:spPr>
            <a:xfrm>
              <a:off x="6678360" y="1875240"/>
              <a:ext cx="129240" cy="2131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solidFill>
                <a:srgbClr val="ffab40"/>
              </a:solidFill>
              <a:round/>
            </a:ln>
            <a:effectLst>
              <a:outerShdw blurRad="3996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/>
          </p:style>
        </p:sp>
        <p:sp>
          <p:nvSpPr>
            <p:cNvPr id="1099" name="Elipse 60"/>
            <p:cNvSpPr/>
            <p:nvPr/>
          </p:nvSpPr>
          <p:spPr>
            <a:xfrm>
              <a:off x="6225120" y="1313280"/>
              <a:ext cx="279000" cy="273240"/>
            </a:xfrm>
            <a:prstGeom prst="ellipse">
              <a:avLst/>
            </a:prstGeom>
            <a:solidFill>
              <a:srgbClr val="4285f4"/>
            </a:solidFill>
            <a:ln>
              <a:solidFill>
                <a:srgbClr val="3062b4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100" name="Elipse 61"/>
            <p:cNvSpPr/>
            <p:nvPr/>
          </p:nvSpPr>
          <p:spPr>
            <a:xfrm>
              <a:off x="6015600" y="1696320"/>
              <a:ext cx="279000" cy="273240"/>
            </a:xfrm>
            <a:prstGeom prst="ellipse">
              <a:avLst/>
            </a:prstGeom>
            <a:solidFill>
              <a:srgbClr val="4285f4"/>
            </a:solidFill>
            <a:ln>
              <a:solidFill>
                <a:srgbClr val="3062b4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101" name="Elipse 62"/>
            <p:cNvSpPr/>
            <p:nvPr/>
          </p:nvSpPr>
          <p:spPr>
            <a:xfrm>
              <a:off x="6449760" y="1696320"/>
              <a:ext cx="279000" cy="273240"/>
            </a:xfrm>
            <a:prstGeom prst="ellipse">
              <a:avLst/>
            </a:prstGeom>
            <a:solidFill>
              <a:srgbClr val="4285f4"/>
            </a:solidFill>
            <a:ln>
              <a:solidFill>
                <a:srgbClr val="3062b4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102" name="Elipse 63"/>
            <p:cNvSpPr/>
            <p:nvPr/>
          </p:nvSpPr>
          <p:spPr>
            <a:xfrm>
              <a:off x="6749280" y="1997280"/>
              <a:ext cx="279000" cy="273240"/>
            </a:xfrm>
            <a:prstGeom prst="ellipse">
              <a:avLst/>
            </a:prstGeom>
            <a:solidFill>
              <a:srgbClr val="4285f4"/>
            </a:solidFill>
            <a:ln>
              <a:solidFill>
                <a:srgbClr val="3062b4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103" name="Elipse 64"/>
            <p:cNvSpPr/>
            <p:nvPr/>
          </p:nvSpPr>
          <p:spPr>
            <a:xfrm>
              <a:off x="6504840" y="2358360"/>
              <a:ext cx="279000" cy="273240"/>
            </a:xfrm>
            <a:prstGeom prst="ellipse">
              <a:avLst/>
            </a:prstGeom>
            <a:solidFill>
              <a:srgbClr val="4285f4"/>
            </a:solidFill>
            <a:ln>
              <a:solidFill>
                <a:srgbClr val="3062b4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104" name="Elipse 65"/>
            <p:cNvSpPr/>
            <p:nvPr/>
          </p:nvSpPr>
          <p:spPr>
            <a:xfrm>
              <a:off x="6200280" y="2024640"/>
              <a:ext cx="279000" cy="273240"/>
            </a:xfrm>
            <a:prstGeom prst="ellipse">
              <a:avLst/>
            </a:prstGeom>
            <a:solidFill>
              <a:srgbClr val="4285f4"/>
            </a:solidFill>
            <a:ln>
              <a:solidFill>
                <a:srgbClr val="3062b4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105" name="Elipse 66"/>
            <p:cNvSpPr/>
            <p:nvPr/>
          </p:nvSpPr>
          <p:spPr>
            <a:xfrm>
              <a:off x="5806080" y="2024640"/>
              <a:ext cx="279000" cy="273240"/>
            </a:xfrm>
            <a:prstGeom prst="ellipse">
              <a:avLst/>
            </a:prstGeom>
            <a:solidFill>
              <a:srgbClr val="4285f4"/>
            </a:solidFill>
            <a:ln>
              <a:solidFill>
                <a:srgbClr val="3062b4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pic>
        <p:nvPicPr>
          <p:cNvPr id="1106" name="Imagem 5" descr="Logotipo&#10;&#10;Descrição gerada automaticamente"/>
          <p:cNvPicPr/>
          <p:nvPr/>
        </p:nvPicPr>
        <p:blipFill>
          <a:blip r:embed="rId3"/>
          <a:stretch/>
        </p:blipFill>
        <p:spPr>
          <a:xfrm>
            <a:off x="4052160" y="2103840"/>
            <a:ext cx="1322640" cy="701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7" name="Agrupar 11"/>
          <p:cNvGrpSpPr/>
          <p:nvPr/>
        </p:nvGrpSpPr>
        <p:grpSpPr>
          <a:xfrm>
            <a:off x="6829920" y="3319560"/>
            <a:ext cx="1886760" cy="1636920"/>
            <a:chOff x="6829920" y="3319560"/>
            <a:chExt cx="1886760" cy="1636920"/>
          </a:xfrm>
        </p:grpSpPr>
        <p:pic>
          <p:nvPicPr>
            <p:cNvPr id="1108" name="Imagem 8" descr=""/>
            <p:cNvPicPr/>
            <p:nvPr/>
          </p:nvPicPr>
          <p:blipFill>
            <a:blip r:embed="rId1"/>
            <a:stretch/>
          </p:blipFill>
          <p:spPr>
            <a:xfrm>
              <a:off x="6829920" y="3319560"/>
              <a:ext cx="1886760" cy="16369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109" name="Seta: Dobrada 8"/>
            <p:cNvSpPr/>
            <p:nvPr/>
          </p:nvSpPr>
          <p:spPr>
            <a:xfrm>
              <a:off x="7139160" y="3693240"/>
              <a:ext cx="454680" cy="623880"/>
            </a:xfrm>
            <a:prstGeom prst="bentArrow">
              <a:avLst>
                <a:gd name="adj1" fmla="val 25000"/>
                <a:gd name="adj2" fmla="val 25000"/>
                <a:gd name="adj3" fmla="val 25000"/>
                <a:gd name="adj4" fmla="val 43750"/>
              </a:avLst>
            </a:prstGeom>
            <a:solidFill>
              <a:srgbClr val="78909c"/>
            </a:solidFill>
            <a:ln>
              <a:solidFill>
                <a:srgbClr val="ffffff"/>
              </a:solidFill>
              <a:round/>
            </a:ln>
            <a:effectLst>
              <a:outerShdw blurRad="3996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/>
          </p:style>
        </p:sp>
        <p:sp>
          <p:nvSpPr>
            <p:cNvPr id="1110" name="Seta: Dobrada 13"/>
            <p:cNvSpPr/>
            <p:nvPr/>
          </p:nvSpPr>
          <p:spPr>
            <a:xfrm rot="10800000">
              <a:off x="7744320" y="4410000"/>
              <a:ext cx="645120" cy="497160"/>
            </a:xfrm>
            <a:prstGeom prst="bentArrow">
              <a:avLst>
                <a:gd name="adj1" fmla="val 25000"/>
                <a:gd name="adj2" fmla="val 25000"/>
                <a:gd name="adj3" fmla="val 25000"/>
                <a:gd name="adj4" fmla="val 43750"/>
              </a:avLst>
            </a:prstGeom>
            <a:solidFill>
              <a:srgbClr val="78909c"/>
            </a:solidFill>
            <a:ln>
              <a:solidFill>
                <a:srgbClr val="ffffff"/>
              </a:solidFill>
              <a:round/>
            </a:ln>
            <a:effectLst>
              <a:outerShdw blurRad="3996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/>
          </p:style>
        </p:sp>
      </p:grpSp>
      <p:sp>
        <p:nvSpPr>
          <p:cNvPr id="1111" name="Google Shape;232;g116d3f5ae16_1_0"/>
          <p:cNvSpPr/>
          <p:nvPr/>
        </p:nvSpPr>
        <p:spPr>
          <a:xfrm>
            <a:off x="565560" y="63648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5000"/>
              </a:lnSpc>
              <a:buNone/>
            </a:pPr>
            <a:r>
              <a:rPr b="1" lang="en-US" sz="4000" spc="-1" strike="noStrike">
                <a:solidFill>
                  <a:srgbClr val="ea4e60"/>
                </a:solidFill>
                <a:latin typeface="Century Gothic"/>
                <a:ea typeface="Arial"/>
              </a:rPr>
              <a:t>Vantagens do SGBD</a:t>
            </a:r>
            <a:endParaRPr b="0" lang="pt-BR" sz="4000" spc="-1" strike="noStrike">
              <a:latin typeface="Arial"/>
            </a:endParaRPr>
          </a:p>
        </p:txBody>
      </p:sp>
      <p:sp>
        <p:nvSpPr>
          <p:cNvPr id="1112" name="PlaceHolder 1"/>
          <p:cNvSpPr>
            <a:spLocks noGrp="1"/>
          </p:cNvSpPr>
          <p:nvPr>
            <p:ph type="sldNum" idx="97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BDB72917-3155-47D7-8CBB-241590E4C1C2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sp>
        <p:nvSpPr>
          <p:cNvPr id="1113" name="Retângulo: Cantos Arredondados 9"/>
          <p:cNvSpPr/>
          <p:nvPr/>
        </p:nvSpPr>
        <p:spPr>
          <a:xfrm>
            <a:off x="3776040" y="1479600"/>
            <a:ext cx="4487040" cy="5076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ea4e6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2000" spc="-1" strike="noStrike">
                <a:solidFill>
                  <a:srgbClr val="000000"/>
                </a:solidFill>
                <a:latin typeface="Calibri"/>
                <a:ea typeface="Arial"/>
              </a:rPr>
              <a:t>Backup e Recovery</a:t>
            </a:r>
            <a:endParaRPr b="0" lang="pt-BR" sz="2000" spc="-1" strike="noStrike">
              <a:latin typeface="Arial"/>
            </a:endParaRPr>
          </a:p>
        </p:txBody>
      </p:sp>
      <p:pic>
        <p:nvPicPr>
          <p:cNvPr id="1114" name="Imagem 4" descr="Uma imagem contendo Ícone&#10;&#10;Descrição gerada automaticamente"/>
          <p:cNvPicPr/>
          <p:nvPr/>
        </p:nvPicPr>
        <p:blipFill>
          <a:blip r:embed="rId2"/>
          <a:stretch/>
        </p:blipFill>
        <p:spPr>
          <a:xfrm>
            <a:off x="438120" y="2302200"/>
            <a:ext cx="2742840" cy="1808640"/>
          </a:xfrm>
          <a:prstGeom prst="rect">
            <a:avLst/>
          </a:prstGeom>
          <a:ln w="0">
            <a:noFill/>
          </a:ln>
        </p:spPr>
      </p:pic>
      <p:pic>
        <p:nvPicPr>
          <p:cNvPr id="1115" name="Imagem 8" descr="Desenho de personagem de desenho animado&#10;&#10;Descrição gerada automaticamente"/>
          <p:cNvPicPr/>
          <p:nvPr/>
        </p:nvPicPr>
        <p:blipFill>
          <a:blip r:embed="rId3"/>
          <a:stretch/>
        </p:blipFill>
        <p:spPr>
          <a:xfrm>
            <a:off x="3639240" y="2201760"/>
            <a:ext cx="732960" cy="845280"/>
          </a:xfrm>
          <a:prstGeom prst="rect">
            <a:avLst/>
          </a:prstGeom>
          <a:ln w="0">
            <a:noFill/>
          </a:ln>
        </p:spPr>
      </p:pic>
      <p:pic>
        <p:nvPicPr>
          <p:cNvPr id="1116" name="Imagem 7" descr="Uma imagem contendo antena, objeto&#10;&#10;Descrição gerada automaticamente"/>
          <p:cNvPicPr/>
          <p:nvPr/>
        </p:nvPicPr>
        <p:blipFill>
          <a:blip r:embed="rId4"/>
          <a:stretch/>
        </p:blipFill>
        <p:spPr>
          <a:xfrm>
            <a:off x="7289640" y="2087640"/>
            <a:ext cx="839880" cy="840960"/>
          </a:xfrm>
          <a:prstGeom prst="rect">
            <a:avLst/>
          </a:prstGeom>
          <a:ln w="0">
            <a:noFill/>
          </a:ln>
        </p:spPr>
      </p:pic>
      <p:sp>
        <p:nvSpPr>
          <p:cNvPr id="1117" name="Retângulo: Cantos Arredondados 3"/>
          <p:cNvSpPr/>
          <p:nvPr/>
        </p:nvSpPr>
        <p:spPr>
          <a:xfrm>
            <a:off x="4474800" y="2865960"/>
            <a:ext cx="2889000" cy="603000"/>
          </a:xfrm>
          <a:prstGeom prst="roundRect">
            <a:avLst>
              <a:gd name="adj" fmla="val 16667"/>
            </a:avLst>
          </a:prstGeom>
          <a:solidFill>
            <a:schemeClr val="bg1">
              <a:lumMod val="50000"/>
            </a:schemeClr>
          </a:solidFill>
          <a:ln>
            <a:solidFill>
              <a:srgbClr val="ffffff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pt-BR" sz="1800" spc="-1" strike="noStrike">
                <a:solidFill>
                  <a:srgbClr val="ffffff"/>
                </a:solidFill>
                <a:latin typeface="Calibri"/>
                <a:ea typeface="Arial"/>
              </a:rPr>
              <a:t>Recursos de Recovery</a:t>
            </a:r>
            <a:endParaRPr b="0" lang="pt-BR" sz="1800" spc="-1" strike="noStrike">
              <a:latin typeface="Arial"/>
            </a:endParaRPr>
          </a:p>
        </p:txBody>
      </p:sp>
      <p:pic>
        <p:nvPicPr>
          <p:cNvPr id="1118" name="Imagem 14" descr="Ícone&#10;&#10;Descrição gerada automaticamente"/>
          <p:cNvPicPr/>
          <p:nvPr/>
        </p:nvPicPr>
        <p:blipFill>
          <a:blip r:embed="rId5"/>
          <a:stretch/>
        </p:blipFill>
        <p:spPr>
          <a:xfrm rot="3300000">
            <a:off x="3524040" y="3539880"/>
            <a:ext cx="1008360" cy="1415520"/>
          </a:xfrm>
          <a:prstGeom prst="rect">
            <a:avLst/>
          </a:prstGeom>
          <a:ln w="0">
            <a:noFill/>
          </a:ln>
        </p:spPr>
      </p:pic>
      <p:sp>
        <p:nvSpPr>
          <p:cNvPr id="1119" name="Retângulo: Cantos Arredondados 14"/>
          <p:cNvSpPr/>
          <p:nvPr/>
        </p:nvSpPr>
        <p:spPr>
          <a:xfrm>
            <a:off x="3813120" y="4448160"/>
            <a:ext cx="1248480" cy="30672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000000"/>
            </a:solidFill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Recovery</a:t>
            </a:r>
            <a:endParaRPr b="0" lang="pt-BR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0" name="Imagem 4" descr="Diagrama&#10;&#10;Descrição gerada automaticamente"/>
          <p:cNvPicPr/>
          <p:nvPr/>
        </p:nvPicPr>
        <p:blipFill>
          <a:blip r:embed="rId1"/>
          <a:stretch/>
        </p:blipFill>
        <p:spPr>
          <a:xfrm>
            <a:off x="363960" y="2011320"/>
            <a:ext cx="3166200" cy="2179080"/>
          </a:xfrm>
          <a:prstGeom prst="rect">
            <a:avLst/>
          </a:prstGeom>
          <a:ln w="0">
            <a:noFill/>
          </a:ln>
        </p:spPr>
      </p:pic>
      <p:sp>
        <p:nvSpPr>
          <p:cNvPr id="1121" name="Google Shape;232;g116d3f5ae16_1_0"/>
          <p:cNvSpPr/>
          <p:nvPr/>
        </p:nvSpPr>
        <p:spPr>
          <a:xfrm>
            <a:off x="565560" y="63648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5000"/>
              </a:lnSpc>
              <a:buNone/>
            </a:pPr>
            <a:r>
              <a:rPr b="1" lang="en-US" sz="4000" spc="-1" strike="noStrike">
                <a:solidFill>
                  <a:srgbClr val="ea4e60"/>
                </a:solidFill>
                <a:latin typeface="Century Gothic"/>
                <a:ea typeface="Arial"/>
              </a:rPr>
              <a:t>Vantagens do SGBD</a:t>
            </a:r>
            <a:endParaRPr b="0" lang="pt-BR" sz="4000" spc="-1" strike="noStrike">
              <a:latin typeface="Arial"/>
            </a:endParaRPr>
          </a:p>
        </p:txBody>
      </p:sp>
      <p:sp>
        <p:nvSpPr>
          <p:cNvPr id="1122" name="PlaceHolder 1"/>
          <p:cNvSpPr>
            <a:spLocks noGrp="1"/>
          </p:cNvSpPr>
          <p:nvPr>
            <p:ph type="sldNum" idx="98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18C90D70-957F-4857-A727-2855381205AF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sp>
        <p:nvSpPr>
          <p:cNvPr id="1123" name="Retângulo: Cantos Arredondados 9"/>
          <p:cNvSpPr/>
          <p:nvPr/>
        </p:nvSpPr>
        <p:spPr>
          <a:xfrm>
            <a:off x="3776040" y="1479600"/>
            <a:ext cx="4487040" cy="5076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ea4e6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2000" spc="-1" strike="noStrike">
                <a:solidFill>
                  <a:srgbClr val="000000"/>
                </a:solidFill>
                <a:latin typeface="Calibri"/>
                <a:ea typeface="Arial"/>
              </a:rPr>
              <a:t>Provendo interface Multi-user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1124" name="Retângulo: Cantos Arredondados 2"/>
          <p:cNvSpPr/>
          <p:nvPr/>
        </p:nvSpPr>
        <p:spPr>
          <a:xfrm>
            <a:off x="4114800" y="2643840"/>
            <a:ext cx="2253960" cy="550080"/>
          </a:xfrm>
          <a:prstGeom prst="roundRect">
            <a:avLst>
              <a:gd name="adj" fmla="val 16667"/>
            </a:avLst>
          </a:prstGeom>
          <a:solidFill>
            <a:srgbClr val="4285f4"/>
          </a:solidFill>
          <a:ln>
            <a:solidFill>
              <a:srgbClr val="3062b4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2000" spc="-1" strike="noStrike">
                <a:solidFill>
                  <a:srgbClr val="ffffff"/>
                </a:solidFill>
                <a:latin typeface="Calibri"/>
                <a:ea typeface="Arial"/>
              </a:rPr>
              <a:t>Perfis de usuário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1125" name="Retângulo: Cantos Arredondados 7"/>
          <p:cNvSpPr/>
          <p:nvPr/>
        </p:nvSpPr>
        <p:spPr>
          <a:xfrm>
            <a:off x="6157440" y="3596040"/>
            <a:ext cx="1904760" cy="550080"/>
          </a:xfrm>
          <a:prstGeom prst="roundRect">
            <a:avLst>
              <a:gd name="adj" fmla="val 16667"/>
            </a:avLst>
          </a:prstGeom>
          <a:solidFill>
            <a:srgbClr val="4285f4"/>
          </a:solidFill>
          <a:ln>
            <a:solidFill>
              <a:srgbClr val="3062b4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2000" spc="-1" strike="noStrike">
                <a:solidFill>
                  <a:srgbClr val="ffffff"/>
                </a:solidFill>
                <a:latin typeface="Calibri"/>
                <a:ea typeface="Arial"/>
              </a:rPr>
              <a:t>Interfaces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1126" name="Seta: Dobrada 4"/>
          <p:cNvSpPr/>
          <p:nvPr/>
        </p:nvSpPr>
        <p:spPr>
          <a:xfrm rot="16200000">
            <a:off x="5091120" y="3074400"/>
            <a:ext cx="719280" cy="1142640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3750"/>
            </a:avLst>
          </a:prstGeom>
          <a:solidFill>
            <a:srgbClr val="78909c"/>
          </a:solidFill>
          <a:ln>
            <a:solidFill>
              <a:srgbClr val="ffffff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/>
        </p:style>
      </p:sp>
      <p:sp>
        <p:nvSpPr>
          <p:cNvPr id="1127" name="Seta: Dobrada 5"/>
          <p:cNvSpPr/>
          <p:nvPr/>
        </p:nvSpPr>
        <p:spPr>
          <a:xfrm rot="5400000">
            <a:off x="6712560" y="2594520"/>
            <a:ext cx="645120" cy="1015560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3750"/>
            </a:avLst>
          </a:prstGeom>
          <a:solidFill>
            <a:srgbClr val="78909c"/>
          </a:solidFill>
          <a:ln>
            <a:solidFill>
              <a:srgbClr val="ffffff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8" name="Imagem 4" descr="Diagrama&#10;&#10;Descrição gerada automaticamente"/>
          <p:cNvPicPr/>
          <p:nvPr/>
        </p:nvPicPr>
        <p:blipFill>
          <a:blip r:embed="rId1"/>
          <a:stretch/>
        </p:blipFill>
        <p:spPr>
          <a:xfrm>
            <a:off x="363960" y="2011320"/>
            <a:ext cx="3166200" cy="2179080"/>
          </a:xfrm>
          <a:prstGeom prst="rect">
            <a:avLst/>
          </a:prstGeom>
          <a:ln w="0">
            <a:noFill/>
          </a:ln>
        </p:spPr>
      </p:pic>
      <p:sp>
        <p:nvSpPr>
          <p:cNvPr id="1129" name="Google Shape;232;g116d3f5ae16_1_0"/>
          <p:cNvSpPr/>
          <p:nvPr/>
        </p:nvSpPr>
        <p:spPr>
          <a:xfrm>
            <a:off x="565560" y="63648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5000"/>
              </a:lnSpc>
              <a:buNone/>
            </a:pPr>
            <a:r>
              <a:rPr b="1" lang="en-US" sz="4000" spc="-1" strike="noStrike">
                <a:solidFill>
                  <a:srgbClr val="ea4e60"/>
                </a:solidFill>
                <a:latin typeface="Century Gothic"/>
                <a:ea typeface="Arial"/>
              </a:rPr>
              <a:t>Vantagens do SGBD</a:t>
            </a:r>
            <a:endParaRPr b="0" lang="pt-BR" sz="4000" spc="-1" strike="noStrike">
              <a:latin typeface="Arial"/>
            </a:endParaRPr>
          </a:p>
        </p:txBody>
      </p:sp>
      <p:sp>
        <p:nvSpPr>
          <p:cNvPr id="1130" name="PlaceHolder 1"/>
          <p:cNvSpPr>
            <a:spLocks noGrp="1"/>
          </p:cNvSpPr>
          <p:nvPr>
            <p:ph type="sldNum" idx="99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FF124D71-267B-4079-8DB9-3EC78D86B361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sp>
        <p:nvSpPr>
          <p:cNvPr id="1131" name="Retângulo: Cantos Arredondados 9"/>
          <p:cNvSpPr/>
          <p:nvPr/>
        </p:nvSpPr>
        <p:spPr>
          <a:xfrm>
            <a:off x="3776040" y="1479600"/>
            <a:ext cx="4487040" cy="5076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ea4e6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2000" spc="-1" strike="noStrike">
                <a:solidFill>
                  <a:srgbClr val="000000"/>
                </a:solidFill>
                <a:latin typeface="Calibri"/>
                <a:ea typeface="Arial"/>
              </a:rPr>
              <a:t>Provendo interface Multi-user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1132" name="Retângulo: Cantos Arredondados 7"/>
          <p:cNvSpPr/>
          <p:nvPr/>
        </p:nvSpPr>
        <p:spPr>
          <a:xfrm>
            <a:off x="6717960" y="738720"/>
            <a:ext cx="1904760" cy="55008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0097a7"/>
            </a:solidFill>
            <a:rou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2000" spc="-1" strike="noStrike">
                <a:solidFill>
                  <a:srgbClr val="000000"/>
                </a:solidFill>
                <a:latin typeface="Calibri"/>
                <a:ea typeface="Arial"/>
              </a:rPr>
              <a:t>Mobile apps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1133" name="Retângulo: Cantos Arredondados 10"/>
          <p:cNvSpPr/>
          <p:nvPr/>
        </p:nvSpPr>
        <p:spPr>
          <a:xfrm>
            <a:off x="6869160" y="2550240"/>
            <a:ext cx="1904760" cy="55008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0097a7"/>
            </a:solidFill>
            <a:rou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2000" spc="-1" strike="noStrike">
                <a:solidFill>
                  <a:srgbClr val="000000"/>
                </a:solidFill>
                <a:latin typeface="Calibri"/>
                <a:ea typeface="Arial"/>
              </a:rPr>
              <a:t>Query language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1134" name="Retângulo: Cantos Arredondados 11"/>
          <p:cNvSpPr/>
          <p:nvPr/>
        </p:nvSpPr>
        <p:spPr>
          <a:xfrm>
            <a:off x="2685240" y="4307760"/>
            <a:ext cx="3371040" cy="55008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0097a7"/>
            </a:solidFill>
            <a:rou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2000" spc="-1" strike="noStrike">
                <a:solidFill>
                  <a:srgbClr val="000000"/>
                </a:solidFill>
                <a:latin typeface="Calibri"/>
                <a:ea typeface="Arial"/>
              </a:rPr>
              <a:t>Programming lang. interface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1135" name="Retângulo: Cantos Arredondados 12"/>
          <p:cNvSpPr/>
          <p:nvPr/>
        </p:nvSpPr>
        <p:spPr>
          <a:xfrm>
            <a:off x="3601800" y="3305160"/>
            <a:ext cx="3425040" cy="55008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0097a7"/>
            </a:solidFill>
            <a:rou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2000" spc="-1" strike="noStrike">
                <a:solidFill>
                  <a:srgbClr val="000000"/>
                </a:solidFill>
                <a:latin typeface="Calibri"/>
                <a:ea typeface="Arial"/>
              </a:rPr>
              <a:t>Forms &amp; command codes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1136" name="Retângulo: Cantos Arredondados 13"/>
          <p:cNvSpPr/>
          <p:nvPr/>
        </p:nvSpPr>
        <p:spPr>
          <a:xfrm>
            <a:off x="6567120" y="4038480"/>
            <a:ext cx="2206440" cy="55008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0097a7"/>
            </a:solidFill>
            <a:rou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2000" spc="-1" strike="noStrike">
                <a:solidFill>
                  <a:srgbClr val="000000"/>
                </a:solidFill>
                <a:latin typeface="Calibri"/>
                <a:ea typeface="Arial"/>
              </a:rPr>
              <a:t>Menu-driven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1137" name="Retângulo: Cantos Arredondados 14"/>
          <p:cNvSpPr/>
          <p:nvPr/>
        </p:nvSpPr>
        <p:spPr>
          <a:xfrm>
            <a:off x="3472560" y="2129760"/>
            <a:ext cx="3198600" cy="55008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0097a7"/>
            </a:solidFill>
            <a:rou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2000" spc="-1" strike="noStrike">
                <a:solidFill>
                  <a:srgbClr val="000000"/>
                </a:solidFill>
                <a:latin typeface="Calibri"/>
                <a:ea typeface="Arial"/>
              </a:rPr>
              <a:t>Natural Language Interface</a:t>
            </a:r>
            <a:endParaRPr b="0" lang="pt-BR" sz="2000" spc="-1" strike="noStrike">
              <a:latin typeface="Arial"/>
            </a:endParaRPr>
          </a:p>
        </p:txBody>
      </p:sp>
      <p:pic>
        <p:nvPicPr>
          <p:cNvPr id="1138" name="Imagem 8" descr=""/>
          <p:cNvPicPr/>
          <p:nvPr/>
        </p:nvPicPr>
        <p:blipFill>
          <a:blip r:embed="rId2"/>
          <a:stretch/>
        </p:blipFill>
        <p:spPr>
          <a:xfrm>
            <a:off x="6715080" y="3308040"/>
            <a:ext cx="1029240" cy="8132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9" name="Google Shape;232;g116d3f5ae16_1_0"/>
          <p:cNvSpPr/>
          <p:nvPr/>
        </p:nvSpPr>
        <p:spPr>
          <a:xfrm>
            <a:off x="565560" y="63648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5000"/>
              </a:lnSpc>
              <a:buNone/>
            </a:pPr>
            <a:r>
              <a:rPr b="1" lang="en-US" sz="4000" spc="-1" strike="noStrike">
                <a:solidFill>
                  <a:srgbClr val="ea4e60"/>
                </a:solidFill>
                <a:latin typeface="Century Gothic"/>
                <a:ea typeface="Arial"/>
              </a:rPr>
              <a:t>Vantagens do SGBD</a:t>
            </a:r>
            <a:endParaRPr b="0" lang="pt-BR" sz="4000" spc="-1" strike="noStrike">
              <a:latin typeface="Arial"/>
            </a:endParaRPr>
          </a:p>
        </p:txBody>
      </p:sp>
      <p:sp>
        <p:nvSpPr>
          <p:cNvPr id="1140" name="PlaceHolder 1"/>
          <p:cNvSpPr>
            <a:spLocks noGrp="1"/>
          </p:cNvSpPr>
          <p:nvPr>
            <p:ph type="sldNum" idx="100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E60655EE-1D64-4533-8D80-570D4445A409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sp>
        <p:nvSpPr>
          <p:cNvPr id="1141" name="Google Shape;231;g116d3f5ae16_1_0"/>
          <p:cNvSpPr/>
          <p:nvPr/>
        </p:nvSpPr>
        <p:spPr>
          <a:xfrm>
            <a:off x="3458520" y="2269080"/>
            <a:ext cx="4801680" cy="237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marL="343080" indent="-343080" algn="just">
              <a:lnSpc>
                <a:spcPct val="114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40a24"/>
                </a:solidFill>
                <a:latin typeface="Calibri"/>
                <a:ea typeface="Arial"/>
              </a:rPr>
              <a:t>Variedade de dados inter-relacionados</a:t>
            </a:r>
            <a:endParaRPr b="0" lang="pt-BR" sz="2400" spc="-1" strike="noStrike">
              <a:latin typeface="Arial"/>
            </a:endParaRPr>
          </a:p>
          <a:p>
            <a:pPr algn="just">
              <a:lnSpc>
                <a:spcPct val="114000"/>
              </a:lnSpc>
              <a:spcBef>
                <a:spcPts val="1001"/>
              </a:spcBef>
              <a:buNone/>
            </a:pPr>
            <a:endParaRPr b="0" lang="pt-BR" sz="2400" spc="-1" strike="noStrike">
              <a:latin typeface="Arial"/>
            </a:endParaRPr>
          </a:p>
          <a:p>
            <a:pPr algn="just">
              <a:lnSpc>
                <a:spcPct val="114000"/>
              </a:lnSpc>
              <a:spcBef>
                <a:spcPts val="1001"/>
              </a:spcBef>
              <a:buNone/>
            </a:pPr>
            <a:endParaRPr b="0" lang="pt-BR" sz="2400" spc="-1" strike="noStrike">
              <a:latin typeface="Arial"/>
            </a:endParaRPr>
          </a:p>
          <a:p>
            <a:pPr algn="just">
              <a:lnSpc>
                <a:spcPct val="114000"/>
              </a:lnSpc>
              <a:spcBef>
                <a:spcPts val="1001"/>
              </a:spcBef>
              <a:buNone/>
            </a:pPr>
            <a:endParaRPr b="0" lang="pt-BR" sz="2400" spc="-1" strike="noStrike">
              <a:latin typeface="Arial"/>
            </a:endParaRPr>
          </a:p>
        </p:txBody>
      </p:sp>
      <p:sp>
        <p:nvSpPr>
          <p:cNvPr id="1142" name="Retângulo: Cantos Arredondados 9"/>
          <p:cNvSpPr/>
          <p:nvPr/>
        </p:nvSpPr>
        <p:spPr>
          <a:xfrm>
            <a:off x="3398760" y="1479600"/>
            <a:ext cx="4864320" cy="5076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ea4e6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2400" spc="-1" strike="noStrike">
                <a:solidFill>
                  <a:srgbClr val="000000"/>
                </a:solidFill>
                <a:latin typeface="Calibri"/>
                <a:ea typeface="Arial"/>
              </a:rPr>
              <a:t>Repres. Relações complexas</a:t>
            </a:r>
            <a:endParaRPr b="0" lang="pt-BR" sz="2400" spc="-1" strike="noStrike">
              <a:latin typeface="Arial"/>
            </a:endParaRPr>
          </a:p>
        </p:txBody>
      </p:sp>
      <p:pic>
        <p:nvPicPr>
          <p:cNvPr id="1143" name="Imagem 4" descr=""/>
          <p:cNvPicPr/>
          <p:nvPr/>
        </p:nvPicPr>
        <p:blipFill>
          <a:blip r:embed="rId1"/>
          <a:stretch/>
        </p:blipFill>
        <p:spPr>
          <a:xfrm>
            <a:off x="654120" y="1551600"/>
            <a:ext cx="2437920" cy="2971440"/>
          </a:xfrm>
          <a:prstGeom prst="rect">
            <a:avLst/>
          </a:prstGeom>
          <a:ln w="0">
            <a:noFill/>
          </a:ln>
        </p:spPr>
      </p:pic>
      <p:pic>
        <p:nvPicPr>
          <p:cNvPr id="1144" name="Imagem 4" descr="Tabela&#10;&#10;Descrição gerada automaticamente"/>
          <p:cNvPicPr/>
          <p:nvPr/>
        </p:nvPicPr>
        <p:blipFill>
          <a:blip r:embed="rId2"/>
          <a:stretch/>
        </p:blipFill>
        <p:spPr>
          <a:xfrm>
            <a:off x="5888520" y="2727000"/>
            <a:ext cx="2933280" cy="846000"/>
          </a:xfrm>
          <a:prstGeom prst="rect">
            <a:avLst/>
          </a:prstGeom>
          <a:ln w="0">
            <a:noFill/>
          </a:ln>
        </p:spPr>
      </p:pic>
      <p:pic>
        <p:nvPicPr>
          <p:cNvPr id="1145" name="Imagem 10" descr="Tabela&#10;&#10;Descrição gerada automaticamente"/>
          <p:cNvPicPr/>
          <p:nvPr/>
        </p:nvPicPr>
        <p:blipFill>
          <a:blip r:embed="rId3"/>
          <a:stretch/>
        </p:blipFill>
        <p:spPr>
          <a:xfrm>
            <a:off x="3326040" y="3507840"/>
            <a:ext cx="2816640" cy="1501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" name="Google Shape;232;g116d3f5ae16_1_0"/>
          <p:cNvSpPr/>
          <p:nvPr/>
        </p:nvSpPr>
        <p:spPr>
          <a:xfrm>
            <a:off x="565560" y="63648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5000"/>
              </a:lnSpc>
              <a:buNone/>
            </a:pPr>
            <a:r>
              <a:rPr b="1" lang="en-US" sz="4000" spc="-1" strike="noStrike">
                <a:solidFill>
                  <a:srgbClr val="ea4e60"/>
                </a:solidFill>
                <a:latin typeface="Century Gothic"/>
                <a:ea typeface="Arial"/>
              </a:rPr>
              <a:t>Vantagens do SGBD</a:t>
            </a:r>
            <a:endParaRPr b="0" lang="pt-BR" sz="4000" spc="-1" strike="noStrike">
              <a:latin typeface="Arial"/>
            </a:endParaRPr>
          </a:p>
        </p:txBody>
      </p:sp>
      <p:sp>
        <p:nvSpPr>
          <p:cNvPr id="1147" name="PlaceHolder 1"/>
          <p:cNvSpPr>
            <a:spLocks noGrp="1"/>
          </p:cNvSpPr>
          <p:nvPr>
            <p:ph type="sldNum" idx="101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F6A87520-83B8-43B5-A15C-FF5A2FEB2107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sp>
        <p:nvSpPr>
          <p:cNvPr id="1148" name="Retângulo: Cantos Arredondados 9"/>
          <p:cNvSpPr/>
          <p:nvPr/>
        </p:nvSpPr>
        <p:spPr>
          <a:xfrm>
            <a:off x="3776040" y="1479600"/>
            <a:ext cx="4487040" cy="5076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ea4e6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2400" spc="-1" strike="noStrike">
                <a:solidFill>
                  <a:srgbClr val="000000"/>
                </a:solidFill>
                <a:latin typeface="Calibri"/>
                <a:ea typeface="Arial"/>
              </a:rPr>
              <a:t>Integridade de dados</a:t>
            </a:r>
            <a:endParaRPr b="0" lang="pt-BR" sz="2400" spc="-1" strike="noStrike">
              <a:latin typeface="Arial"/>
            </a:endParaRPr>
          </a:p>
        </p:txBody>
      </p:sp>
      <p:pic>
        <p:nvPicPr>
          <p:cNvPr id="1149" name="Imagem 4" descr="Uma imagem contendo assento, banqueta, pufe, chapéu&#10;&#10;Descrição gerada automaticamente"/>
          <p:cNvPicPr/>
          <p:nvPr/>
        </p:nvPicPr>
        <p:blipFill>
          <a:blip r:embed="rId1"/>
          <a:stretch/>
        </p:blipFill>
        <p:spPr>
          <a:xfrm>
            <a:off x="734400" y="2078640"/>
            <a:ext cx="2340720" cy="2245320"/>
          </a:xfrm>
          <a:prstGeom prst="rect">
            <a:avLst/>
          </a:prstGeom>
          <a:ln w="0">
            <a:noFill/>
          </a:ln>
        </p:spPr>
      </p:pic>
      <p:grpSp>
        <p:nvGrpSpPr>
          <p:cNvPr id="1150" name="Agrupar 11"/>
          <p:cNvGrpSpPr/>
          <p:nvPr/>
        </p:nvGrpSpPr>
        <p:grpSpPr>
          <a:xfrm>
            <a:off x="6023520" y="2572920"/>
            <a:ext cx="2382840" cy="2290680"/>
            <a:chOff x="6023520" y="2572920"/>
            <a:chExt cx="2382840" cy="2290680"/>
          </a:xfrm>
        </p:grpSpPr>
        <p:sp>
          <p:nvSpPr>
            <p:cNvPr id="1151" name="Retângulo: Cantos Arredondados 2"/>
            <p:cNvSpPr/>
            <p:nvPr/>
          </p:nvSpPr>
          <p:spPr>
            <a:xfrm>
              <a:off x="6023520" y="4281840"/>
              <a:ext cx="2382840" cy="581760"/>
            </a:xfrm>
            <a:prstGeom prst="roundRect">
              <a:avLst>
                <a:gd name="adj" fmla="val 16667"/>
              </a:avLst>
            </a:prstGeom>
            <a:solidFill>
              <a:srgbClr val="78909c"/>
            </a:solidFill>
            <a:ln>
              <a:solidFill>
                <a:srgbClr val="ffffff"/>
              </a:solidFill>
              <a:round/>
            </a:ln>
            <a:effectLst>
              <a:outerShdw blurRad="3996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1800" spc="-1" strike="noStrike">
                  <a:solidFill>
                    <a:srgbClr val="ffffff"/>
                  </a:solidFill>
                  <a:latin typeface="Calibri"/>
                  <a:ea typeface="Calibri"/>
                </a:rPr>
                <a:t>Definição e Imposição</a:t>
              </a:r>
              <a:endParaRPr b="0" lang="pt-BR" sz="1800" spc="-1" strike="noStrike">
                <a:latin typeface="Arial"/>
              </a:endParaRPr>
            </a:p>
          </p:txBody>
        </p:sp>
        <p:pic>
          <p:nvPicPr>
            <p:cNvPr id="1152" name="Imagem 5" descr=""/>
            <p:cNvPicPr/>
            <p:nvPr/>
          </p:nvPicPr>
          <p:blipFill>
            <a:blip r:embed="rId2"/>
            <a:stretch/>
          </p:blipFill>
          <p:spPr>
            <a:xfrm>
              <a:off x="6579360" y="2572920"/>
              <a:ext cx="1279080" cy="11941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153" name="Seta: para a Esquerda 5"/>
            <p:cNvSpPr/>
            <p:nvPr/>
          </p:nvSpPr>
          <p:spPr>
            <a:xfrm rot="16200000">
              <a:off x="6927120" y="3944520"/>
              <a:ext cx="581760" cy="323280"/>
            </a:xfrm>
            <a:prstGeom prst="leftArrow">
              <a:avLst>
                <a:gd name="adj1" fmla="val 50000"/>
                <a:gd name="adj2" fmla="val 50000"/>
              </a:avLst>
            </a:prstGeom>
            <a:solidFill>
              <a:srgbClr val="78909c"/>
            </a:solidFill>
            <a:ln>
              <a:solidFill>
                <a:srgbClr val="ffffff"/>
              </a:solidFill>
              <a:round/>
            </a:ln>
            <a:effectLst>
              <a:outerShdw blurRad="3996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/>
          </p:style>
        </p:sp>
      </p:grpSp>
      <p:grpSp>
        <p:nvGrpSpPr>
          <p:cNvPr id="1154" name="Agrupar 10"/>
          <p:cNvGrpSpPr/>
          <p:nvPr/>
        </p:nvGrpSpPr>
        <p:grpSpPr>
          <a:xfrm>
            <a:off x="3602520" y="2268720"/>
            <a:ext cx="3144960" cy="1544040"/>
            <a:chOff x="3602520" y="2268720"/>
            <a:chExt cx="3144960" cy="1544040"/>
          </a:xfrm>
        </p:grpSpPr>
        <p:sp>
          <p:nvSpPr>
            <p:cNvPr id="1155" name="Retângulo: Cantos Arredondados 7"/>
            <p:cNvSpPr/>
            <p:nvPr/>
          </p:nvSpPr>
          <p:spPr>
            <a:xfrm>
              <a:off x="3602520" y="2832120"/>
              <a:ext cx="2185920" cy="98064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solidFill>
                <a:srgbClr val="4472c4"/>
              </a:solidFill>
              <a:round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1800" spc="-1" strike="noStrike">
                  <a:solidFill>
                    <a:srgbClr val="000000"/>
                  </a:solidFill>
                  <a:latin typeface="Calibri"/>
                  <a:ea typeface="Calibri"/>
                </a:rPr>
                <a:t>Data type</a:t>
              </a:r>
              <a:endParaRPr b="0" lang="pt-BR" sz="1800" spc="-1" strike="noStrike">
                <a:latin typeface="Arial"/>
              </a:endParaRPr>
            </a:p>
          </p:txBody>
        </p:sp>
        <p:pic>
          <p:nvPicPr>
            <p:cNvPr id="1156" name="Imagem 10" descr="Uma imagem contendo Ícone&#10;&#10;Descrição gerada automaticamente"/>
            <p:cNvPicPr/>
            <p:nvPr/>
          </p:nvPicPr>
          <p:blipFill>
            <a:blip r:embed="rId3"/>
            <a:stretch/>
          </p:blipFill>
          <p:spPr>
            <a:xfrm>
              <a:off x="4800960" y="2268720"/>
              <a:ext cx="1946520" cy="1193400"/>
            </a:xfrm>
            <a:prstGeom prst="rect">
              <a:avLst/>
            </a:prstGeom>
            <a:ln w="0">
              <a:noFill/>
            </a:ln>
          </p:spPr>
        </p:pic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" name="Google Shape;232;g116d3f5ae16_1_0"/>
          <p:cNvSpPr/>
          <p:nvPr/>
        </p:nvSpPr>
        <p:spPr>
          <a:xfrm>
            <a:off x="565560" y="63648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5000"/>
              </a:lnSpc>
              <a:buNone/>
            </a:pPr>
            <a:r>
              <a:rPr b="1" lang="en-US" sz="4000" spc="-1" strike="noStrike">
                <a:solidFill>
                  <a:srgbClr val="ea4e60"/>
                </a:solidFill>
                <a:latin typeface="Century Gothic"/>
                <a:ea typeface="Arial"/>
              </a:rPr>
              <a:t>Vantagens do SGBD</a:t>
            </a:r>
            <a:endParaRPr b="0" lang="pt-BR" sz="4000" spc="-1" strike="noStrike">
              <a:latin typeface="Arial"/>
            </a:endParaRPr>
          </a:p>
        </p:txBody>
      </p:sp>
      <p:sp>
        <p:nvSpPr>
          <p:cNvPr id="1158" name="PlaceHolder 1"/>
          <p:cNvSpPr>
            <a:spLocks noGrp="1"/>
          </p:cNvSpPr>
          <p:nvPr>
            <p:ph type="sldNum" idx="102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F97C3583-F8B0-4144-936D-9CE4EF688881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sp>
        <p:nvSpPr>
          <p:cNvPr id="1159" name="Retângulo: Cantos Arredondados 9"/>
          <p:cNvSpPr/>
          <p:nvPr/>
        </p:nvSpPr>
        <p:spPr>
          <a:xfrm>
            <a:off x="3776040" y="1479600"/>
            <a:ext cx="4487040" cy="5076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ea4e6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2400" spc="-1" strike="noStrike">
                <a:solidFill>
                  <a:srgbClr val="000000"/>
                </a:solidFill>
                <a:latin typeface="Calibri"/>
                <a:ea typeface="Arial"/>
              </a:rPr>
              <a:t>Integridade de dados</a:t>
            </a:r>
            <a:endParaRPr b="0" lang="pt-BR" sz="2400" spc="-1" strike="noStrike">
              <a:latin typeface="Arial"/>
            </a:endParaRPr>
          </a:p>
        </p:txBody>
      </p:sp>
      <p:pic>
        <p:nvPicPr>
          <p:cNvPr id="1160" name="Imagem 4" descr="Uma imagem contendo assento, banqueta, pufe, chapéu&#10;&#10;Descrição gerada automaticamente"/>
          <p:cNvPicPr/>
          <p:nvPr/>
        </p:nvPicPr>
        <p:blipFill>
          <a:blip r:embed="rId1"/>
          <a:stretch/>
        </p:blipFill>
        <p:spPr>
          <a:xfrm>
            <a:off x="734400" y="2078640"/>
            <a:ext cx="2340720" cy="2245320"/>
          </a:xfrm>
          <a:prstGeom prst="rect">
            <a:avLst/>
          </a:prstGeom>
          <a:ln w="0">
            <a:noFill/>
          </a:ln>
        </p:spPr>
      </p:pic>
      <p:sp>
        <p:nvSpPr>
          <p:cNvPr id="1161" name="Retângulo: Cantos Arredondados 1"/>
          <p:cNvSpPr/>
          <p:nvPr/>
        </p:nvSpPr>
        <p:spPr>
          <a:xfrm>
            <a:off x="7358760" y="2760120"/>
            <a:ext cx="1470600" cy="1533600"/>
          </a:xfrm>
          <a:prstGeom prst="roundRect">
            <a:avLst>
              <a:gd name="adj" fmla="val 16667"/>
            </a:avLst>
          </a:prstGeom>
          <a:solidFill>
            <a:srgbClr val="212121"/>
          </a:solidFill>
          <a:ln>
            <a:solidFill>
              <a:srgbClr val="ffffff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ffffff"/>
                </a:solidFill>
                <a:latin typeface="Calibri"/>
                <a:ea typeface="Calibri"/>
              </a:rPr>
              <a:t>Integridade de Referência</a:t>
            </a:r>
            <a:endParaRPr b="0" lang="pt-BR" sz="1800" spc="-1" strike="noStrike">
              <a:latin typeface="Arial"/>
            </a:endParaRPr>
          </a:p>
        </p:txBody>
      </p:sp>
      <p:pic>
        <p:nvPicPr>
          <p:cNvPr id="1162" name="Imagem 13" descr="Tabela&#10;&#10;Descrição gerada automaticamente"/>
          <p:cNvPicPr/>
          <p:nvPr/>
        </p:nvPicPr>
        <p:blipFill>
          <a:blip r:embed="rId2"/>
          <a:stretch/>
        </p:blipFill>
        <p:spPr>
          <a:xfrm>
            <a:off x="3242880" y="3616920"/>
            <a:ext cx="3335400" cy="1338480"/>
          </a:xfrm>
          <a:prstGeom prst="rect">
            <a:avLst/>
          </a:prstGeom>
          <a:ln w="0">
            <a:noFill/>
          </a:ln>
        </p:spPr>
      </p:pic>
      <p:pic>
        <p:nvPicPr>
          <p:cNvPr id="1163" name="Imagem 14" descr="Tabela&#10;&#10;Descrição gerada automaticamente"/>
          <p:cNvPicPr/>
          <p:nvPr/>
        </p:nvPicPr>
        <p:blipFill>
          <a:blip r:embed="rId3"/>
          <a:stretch/>
        </p:blipFill>
        <p:spPr>
          <a:xfrm>
            <a:off x="3242880" y="2151360"/>
            <a:ext cx="3335400" cy="1104840"/>
          </a:xfrm>
          <a:prstGeom prst="rect">
            <a:avLst/>
          </a:prstGeom>
          <a:ln w="0">
            <a:noFill/>
          </a:ln>
        </p:spPr>
      </p:pic>
      <p:sp>
        <p:nvSpPr>
          <p:cNvPr id="1164" name="Seta: de Cima para Baixo 14"/>
          <p:cNvSpPr/>
          <p:nvPr/>
        </p:nvSpPr>
        <p:spPr>
          <a:xfrm>
            <a:off x="3377160" y="2355120"/>
            <a:ext cx="168840" cy="117432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78909c"/>
          </a:solidFill>
          <a:ln>
            <a:solidFill>
              <a:srgbClr val="ffffff"/>
            </a:solidFill>
            <a:round/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/>
        </p:style>
      </p:sp>
      <p:sp>
        <p:nvSpPr>
          <p:cNvPr id="1165" name="Chave Direita 15"/>
          <p:cNvSpPr/>
          <p:nvPr/>
        </p:nvSpPr>
        <p:spPr>
          <a:xfrm>
            <a:off x="6669000" y="2670120"/>
            <a:ext cx="486360" cy="1713960"/>
          </a:xfrm>
          <a:prstGeom prst="rightBrace">
            <a:avLst>
              <a:gd name="adj1" fmla="val 8333"/>
              <a:gd name="adj2" fmla="val 50000"/>
            </a:avLst>
          </a:prstGeom>
          <a:noFill/>
          <a:ln w="28575">
            <a:solidFill>
              <a:srgbClr val="0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6" name="Google Shape;232;g116d3f5ae16_1_0"/>
          <p:cNvSpPr/>
          <p:nvPr/>
        </p:nvSpPr>
        <p:spPr>
          <a:xfrm>
            <a:off x="565560" y="63648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5000"/>
              </a:lnSpc>
              <a:buNone/>
            </a:pPr>
            <a:r>
              <a:rPr b="1" lang="en-US" sz="4000" spc="-1" strike="noStrike">
                <a:solidFill>
                  <a:srgbClr val="ea4e60"/>
                </a:solidFill>
                <a:latin typeface="Century Gothic"/>
                <a:ea typeface="Arial"/>
              </a:rPr>
              <a:t>Vantagens do SGBD</a:t>
            </a:r>
            <a:endParaRPr b="0" lang="pt-BR" sz="4000" spc="-1" strike="noStrike">
              <a:latin typeface="Arial"/>
            </a:endParaRPr>
          </a:p>
        </p:txBody>
      </p:sp>
      <p:sp>
        <p:nvSpPr>
          <p:cNvPr id="1167" name="PlaceHolder 1"/>
          <p:cNvSpPr>
            <a:spLocks noGrp="1"/>
          </p:cNvSpPr>
          <p:nvPr>
            <p:ph type="sldNum" idx="103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039AC039-5224-494A-8D40-D04EE1B977B6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sp>
        <p:nvSpPr>
          <p:cNvPr id="1168" name="Retângulo: Cantos Arredondados 9"/>
          <p:cNvSpPr/>
          <p:nvPr/>
        </p:nvSpPr>
        <p:spPr>
          <a:xfrm>
            <a:off x="3776040" y="1479600"/>
            <a:ext cx="4487040" cy="5076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ea4e6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2400" spc="-1" strike="noStrike">
                <a:solidFill>
                  <a:srgbClr val="000000"/>
                </a:solidFill>
                <a:latin typeface="Calibri"/>
                <a:ea typeface="Arial"/>
              </a:rPr>
              <a:t>Integridade de dados</a:t>
            </a:r>
            <a:endParaRPr b="0" lang="pt-BR" sz="2400" spc="-1" strike="noStrike">
              <a:latin typeface="Arial"/>
            </a:endParaRPr>
          </a:p>
        </p:txBody>
      </p:sp>
      <p:pic>
        <p:nvPicPr>
          <p:cNvPr id="1169" name="Imagem 4" descr="Uma imagem contendo assento, banqueta, pufe, chapéu&#10;&#10;Descrição gerada automaticamente"/>
          <p:cNvPicPr/>
          <p:nvPr/>
        </p:nvPicPr>
        <p:blipFill>
          <a:blip r:embed="rId1"/>
          <a:stretch/>
        </p:blipFill>
        <p:spPr>
          <a:xfrm>
            <a:off x="734400" y="2078640"/>
            <a:ext cx="2340720" cy="2245320"/>
          </a:xfrm>
          <a:prstGeom prst="rect">
            <a:avLst/>
          </a:prstGeom>
          <a:ln w="0">
            <a:noFill/>
          </a:ln>
        </p:spPr>
      </p:pic>
      <p:grpSp>
        <p:nvGrpSpPr>
          <p:cNvPr id="1170" name="Agrupar 5"/>
          <p:cNvGrpSpPr/>
          <p:nvPr/>
        </p:nvGrpSpPr>
        <p:grpSpPr>
          <a:xfrm>
            <a:off x="3139560" y="2523960"/>
            <a:ext cx="5496120" cy="1541880"/>
            <a:chOff x="3139560" y="2523960"/>
            <a:chExt cx="5496120" cy="1541880"/>
          </a:xfrm>
        </p:grpSpPr>
        <p:sp>
          <p:nvSpPr>
            <p:cNvPr id="1171" name="Retângulo: Cantos Arredondados 12"/>
            <p:cNvSpPr/>
            <p:nvPr/>
          </p:nvSpPr>
          <p:spPr>
            <a:xfrm>
              <a:off x="5848200" y="2523960"/>
              <a:ext cx="2786040" cy="447840"/>
            </a:xfrm>
            <a:prstGeom prst="roundRect">
              <a:avLst>
                <a:gd name="adj" fmla="val 16667"/>
              </a:avLst>
            </a:prstGeom>
            <a:solidFill>
              <a:srgbClr val="212121"/>
            </a:solidFill>
            <a:ln>
              <a:solidFill>
                <a:srgbClr val="ffffff"/>
              </a:solidFill>
              <a:round/>
            </a:ln>
            <a:effectLst>
              <a:outerShdw blurRad="3996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/>
          </p:style>
          <p:txBody>
            <a:bodyPr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1800" spc="-1" strike="noStrike">
                  <a:solidFill>
                    <a:srgbClr val="ffffff"/>
                  </a:solidFill>
                  <a:latin typeface="Calibri"/>
                  <a:ea typeface="Calibri"/>
                </a:rPr>
                <a:t>Asserções </a:t>
              </a:r>
              <a:endParaRPr b="0" lang="pt-BR" sz="1800" spc="-1" strike="noStrike">
                <a:latin typeface="Arial"/>
              </a:endParaRPr>
            </a:p>
          </p:txBody>
        </p:sp>
        <p:sp>
          <p:nvSpPr>
            <p:cNvPr id="1172" name="Retângulo: Cantos Arredondados 16"/>
            <p:cNvSpPr/>
            <p:nvPr/>
          </p:nvSpPr>
          <p:spPr>
            <a:xfrm>
              <a:off x="5849640" y="3067920"/>
              <a:ext cx="2786040" cy="447840"/>
            </a:xfrm>
            <a:prstGeom prst="roundRect">
              <a:avLst>
                <a:gd name="adj" fmla="val 16667"/>
              </a:avLst>
            </a:prstGeom>
            <a:solidFill>
              <a:srgbClr val="212121"/>
            </a:solidFill>
            <a:ln>
              <a:solidFill>
                <a:srgbClr val="ffffff"/>
              </a:solidFill>
              <a:round/>
            </a:ln>
            <a:effectLst>
              <a:outerShdw blurRad="3996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/>
          </p:style>
          <p:txBody>
            <a:bodyPr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1800" spc="-1" strike="noStrike">
                  <a:solidFill>
                    <a:srgbClr val="ffffff"/>
                  </a:solidFill>
                  <a:latin typeface="Calibri"/>
                  <a:ea typeface="Calibri"/>
                </a:rPr>
                <a:t>Gatilhos</a:t>
              </a:r>
              <a:endParaRPr b="0" lang="pt-BR" sz="1800" spc="-1" strike="noStrike">
                <a:latin typeface="Arial"/>
              </a:endParaRPr>
            </a:p>
          </p:txBody>
        </p:sp>
        <p:sp>
          <p:nvSpPr>
            <p:cNvPr id="1173" name="Retângulo: Cantos Arredondados 17"/>
            <p:cNvSpPr/>
            <p:nvPr/>
          </p:nvSpPr>
          <p:spPr>
            <a:xfrm>
              <a:off x="4445280" y="3645000"/>
              <a:ext cx="2793240" cy="420840"/>
            </a:xfrm>
            <a:prstGeom prst="roundRect">
              <a:avLst>
                <a:gd name="adj" fmla="val 16667"/>
              </a:avLst>
            </a:prstGeom>
            <a:solidFill>
              <a:srgbClr val="212121"/>
            </a:solidFill>
            <a:ln>
              <a:solidFill>
                <a:srgbClr val="ffffff"/>
              </a:solidFill>
              <a:round/>
            </a:ln>
            <a:effectLst>
              <a:outerShdw blurRad="3996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/>
          </p:style>
          <p:txBody>
            <a:bodyPr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1800" spc="-1" strike="noStrike">
                  <a:solidFill>
                    <a:srgbClr val="ffffff"/>
                  </a:solidFill>
                  <a:latin typeface="Calibri"/>
                  <a:ea typeface="Calibri"/>
                </a:rPr>
                <a:t>Dependências Funcionais</a:t>
              </a:r>
              <a:endParaRPr b="0" lang="pt-BR" sz="1800" spc="-1" strike="noStrike">
                <a:latin typeface="Arial"/>
              </a:endParaRPr>
            </a:p>
          </p:txBody>
        </p:sp>
        <p:sp>
          <p:nvSpPr>
            <p:cNvPr id="1174" name="Retângulo: Cantos Arredondados 11"/>
            <p:cNvSpPr/>
            <p:nvPr/>
          </p:nvSpPr>
          <p:spPr>
            <a:xfrm>
              <a:off x="3139560" y="2523960"/>
              <a:ext cx="2602800" cy="496440"/>
            </a:xfrm>
            <a:prstGeom prst="roundRect">
              <a:avLst>
                <a:gd name="adj" fmla="val 16667"/>
              </a:avLst>
            </a:prstGeom>
            <a:solidFill>
              <a:srgbClr val="212121"/>
            </a:solidFill>
            <a:ln>
              <a:solidFill>
                <a:srgbClr val="ffffff"/>
              </a:solidFill>
              <a:round/>
            </a:ln>
            <a:effectLst>
              <a:outerShdw blurRad="3996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/>
          </p:style>
          <p:txBody>
            <a:bodyPr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1800" spc="-1" strike="noStrike">
                  <a:solidFill>
                    <a:srgbClr val="ffffff"/>
                  </a:solidFill>
                  <a:latin typeface="Calibri"/>
                  <a:ea typeface="Calibri"/>
                </a:rPr>
                <a:t>Regras de Domínio</a:t>
              </a:r>
              <a:endParaRPr b="0" lang="pt-BR" sz="1800" spc="-1" strike="noStrike">
                <a:latin typeface="Arial"/>
              </a:endParaRPr>
            </a:p>
          </p:txBody>
        </p:sp>
        <p:sp>
          <p:nvSpPr>
            <p:cNvPr id="1175" name="Retângulo: Cantos Arredondados 18"/>
            <p:cNvSpPr/>
            <p:nvPr/>
          </p:nvSpPr>
          <p:spPr>
            <a:xfrm>
              <a:off x="3149280" y="3020040"/>
              <a:ext cx="2602800" cy="496440"/>
            </a:xfrm>
            <a:prstGeom prst="roundRect">
              <a:avLst>
                <a:gd name="adj" fmla="val 16667"/>
              </a:avLst>
            </a:prstGeom>
            <a:solidFill>
              <a:srgbClr val="212121"/>
            </a:solidFill>
            <a:ln>
              <a:solidFill>
                <a:srgbClr val="ffffff"/>
              </a:solidFill>
              <a:round/>
            </a:ln>
            <a:effectLst>
              <a:outerShdw blurRad="39960" dir="5400000" dist="20160" rotWithShape="0">
                <a:srgbClr val="000000">
                  <a:alpha val="38000"/>
                </a:srgbClr>
              </a:outerShdw>
            </a:effectLst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/>
          </p:style>
          <p:txBody>
            <a:bodyPr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pt-BR" sz="1800" spc="-1" strike="noStrike">
                  <a:solidFill>
                    <a:srgbClr val="ffffff"/>
                  </a:solidFill>
                  <a:latin typeface="Calibri"/>
                  <a:ea typeface="Calibri"/>
                </a:rPr>
                <a:t>Integridade Referencial</a:t>
              </a:r>
              <a:endParaRPr b="0" lang="pt-BR" sz="1800" spc="-1" strike="noStrike">
                <a:latin typeface="Arial"/>
              </a:endParaRPr>
            </a:p>
          </p:txBody>
        </p:sp>
      </p:grpSp>
      <p:sp>
        <p:nvSpPr>
          <p:cNvPr id="1176" name="Retângulo: Cantos Arredondados 19"/>
          <p:cNvSpPr/>
          <p:nvPr/>
        </p:nvSpPr>
        <p:spPr>
          <a:xfrm>
            <a:off x="562680" y="4444920"/>
            <a:ext cx="8023680" cy="5076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ffffff">
                <a:lumMod val="85000"/>
              </a:srgbClr>
            </a:solidFill>
            <a:rou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2400" spc="-1" strike="noStrike">
                <a:solidFill>
                  <a:srgbClr val="d8d8d8"/>
                </a:solidFill>
                <a:latin typeface="Calibri"/>
                <a:ea typeface="Arial"/>
              </a:rPr>
              <a:t>Constrains and Triggers</a:t>
            </a:r>
            <a:endParaRPr b="0" lang="pt-BR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" name="Google Shape;232;g116d3f5ae16_1_0"/>
          <p:cNvSpPr/>
          <p:nvPr/>
        </p:nvSpPr>
        <p:spPr>
          <a:xfrm>
            <a:off x="565560" y="636480"/>
            <a:ext cx="8016480" cy="8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5000"/>
              </a:lnSpc>
              <a:buNone/>
            </a:pPr>
            <a:r>
              <a:rPr b="1" lang="en-US" sz="4000" spc="-1" strike="noStrike">
                <a:solidFill>
                  <a:srgbClr val="ea4e60"/>
                </a:solidFill>
                <a:latin typeface="Century Gothic"/>
                <a:ea typeface="Arial"/>
              </a:rPr>
              <a:t>Vantagens do SGBD</a:t>
            </a:r>
            <a:endParaRPr b="0" lang="pt-BR" sz="4000" spc="-1" strike="noStrike">
              <a:latin typeface="Arial"/>
            </a:endParaRPr>
          </a:p>
        </p:txBody>
      </p:sp>
      <p:sp>
        <p:nvSpPr>
          <p:cNvPr id="1178" name="PlaceHolder 1"/>
          <p:cNvSpPr>
            <a:spLocks noGrp="1"/>
          </p:cNvSpPr>
          <p:nvPr>
            <p:ph type="sldNum" idx="104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40a24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[</a:t>
            </a:r>
            <a:fld id="{DDD293F0-678B-4058-8D1F-9A828236EAA7}" type="slidenum">
              <a:rPr b="0" lang="en-US" sz="1300" spc="-1" strike="noStrike">
                <a:solidFill>
                  <a:srgbClr val="ea4e60"/>
                </a:solidFill>
                <a:latin typeface="Calibri"/>
                <a:ea typeface="Calibri"/>
              </a:rPr>
              <a:t>&lt;número&gt;</a:t>
            </a:fld>
            <a:r>
              <a:rPr b="0" lang="en-US" sz="1300" spc="-1" strike="noStrike">
                <a:solidFill>
                  <a:srgbClr val="040a24"/>
                </a:solidFill>
                <a:latin typeface="Calibri"/>
                <a:ea typeface="Calibri"/>
              </a:rPr>
              <a:t>]</a:t>
            </a:r>
            <a:endParaRPr b="0" lang="pt-BR" sz="1300" spc="-1" strike="noStrike">
              <a:latin typeface="Times New Roman"/>
            </a:endParaRPr>
          </a:p>
        </p:txBody>
      </p:sp>
      <p:sp>
        <p:nvSpPr>
          <p:cNvPr id="1179" name="Retângulo: Cantos Arredondados 9"/>
          <p:cNvSpPr/>
          <p:nvPr/>
        </p:nvSpPr>
        <p:spPr>
          <a:xfrm>
            <a:off x="3776040" y="1479600"/>
            <a:ext cx="4487040" cy="5076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ea4e60"/>
            </a:solidFill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2400" spc="-1" strike="noStrike">
                <a:solidFill>
                  <a:srgbClr val="000000"/>
                </a:solidFill>
                <a:latin typeface="Calibri"/>
                <a:ea typeface="Arial"/>
              </a:rPr>
              <a:t>Integridade de dados</a:t>
            </a:r>
            <a:endParaRPr b="0" lang="pt-BR" sz="2400" spc="-1" strike="noStrike">
              <a:latin typeface="Arial"/>
            </a:endParaRPr>
          </a:p>
        </p:txBody>
      </p:sp>
      <p:pic>
        <p:nvPicPr>
          <p:cNvPr id="1180" name="Imagem 4" descr="Uma imagem contendo assento, banqueta, pufe, chapéu&#10;&#10;Descrição gerada automaticamente"/>
          <p:cNvPicPr/>
          <p:nvPr/>
        </p:nvPicPr>
        <p:blipFill>
          <a:blip r:embed="rId1"/>
          <a:stretch/>
        </p:blipFill>
        <p:spPr>
          <a:xfrm>
            <a:off x="734400" y="2078640"/>
            <a:ext cx="2340720" cy="2245320"/>
          </a:xfrm>
          <a:prstGeom prst="rect">
            <a:avLst/>
          </a:prstGeom>
          <a:ln w="0">
            <a:noFill/>
          </a:ln>
        </p:spPr>
      </p:pic>
      <p:sp>
        <p:nvSpPr>
          <p:cNvPr id="1181" name="Retângulo: Cantos Arredondados 19"/>
          <p:cNvSpPr/>
          <p:nvPr/>
        </p:nvSpPr>
        <p:spPr>
          <a:xfrm>
            <a:off x="562680" y="4444920"/>
            <a:ext cx="8023680" cy="5076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ffffff">
                <a:lumMod val="75000"/>
              </a:srgbClr>
            </a:solidFill>
            <a:rou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2400" spc="-1" strike="noStrike">
                <a:solidFill>
                  <a:srgbClr val="bfbfbf"/>
                </a:solidFill>
                <a:latin typeface="Calibri"/>
                <a:ea typeface="Calibri"/>
              </a:rPr>
              <a:t>Semântica</a:t>
            </a:r>
            <a:endParaRPr b="0" lang="pt-BR" sz="2400" spc="-1" strike="noStrike">
              <a:latin typeface="Arial"/>
            </a:endParaRPr>
          </a:p>
        </p:txBody>
      </p:sp>
      <p:grpSp>
        <p:nvGrpSpPr>
          <p:cNvPr id="1182" name="Agrupar 1"/>
          <p:cNvGrpSpPr/>
          <p:nvPr/>
        </p:nvGrpSpPr>
        <p:grpSpPr>
          <a:xfrm>
            <a:off x="5745240" y="2468880"/>
            <a:ext cx="2613600" cy="1616400"/>
            <a:chOff x="5745240" y="2468880"/>
            <a:chExt cx="2613600" cy="1616400"/>
          </a:xfrm>
        </p:grpSpPr>
        <p:pic>
          <p:nvPicPr>
            <p:cNvPr id="1183" name="Imagem 8" descr="Diagrama, Ícone&#10;&#10;Descrição gerada automaticamente"/>
            <p:cNvPicPr/>
            <p:nvPr/>
          </p:nvPicPr>
          <p:blipFill>
            <a:blip r:embed="rId2"/>
            <a:stretch/>
          </p:blipFill>
          <p:spPr>
            <a:xfrm>
              <a:off x="5745240" y="2468880"/>
              <a:ext cx="2613600" cy="15314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184" name="Gráfico 2" descr="Banco de dados com preenchimento sólido"/>
            <p:cNvPicPr/>
            <p:nvPr/>
          </p:nvPicPr>
          <p:blipFill>
            <a:blip r:embed="rId3"/>
            <a:stretch/>
          </p:blipFill>
          <p:spPr>
            <a:xfrm>
              <a:off x="6153480" y="3228840"/>
              <a:ext cx="960840" cy="85644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1185" name="Agrupar 6"/>
          <p:cNvGrpSpPr/>
          <p:nvPr/>
        </p:nvGrpSpPr>
        <p:grpSpPr>
          <a:xfrm>
            <a:off x="3902400" y="2306520"/>
            <a:ext cx="1914480" cy="1793520"/>
            <a:chOff x="3902400" y="2306520"/>
            <a:chExt cx="1914480" cy="1793520"/>
          </a:xfrm>
        </p:grpSpPr>
        <p:pic>
          <p:nvPicPr>
            <p:cNvPr id="1186" name="Imagem 4" descr=""/>
            <p:cNvPicPr/>
            <p:nvPr/>
          </p:nvPicPr>
          <p:blipFill>
            <a:blip r:embed="rId4"/>
            <a:stretch/>
          </p:blipFill>
          <p:spPr>
            <a:xfrm>
              <a:off x="3902400" y="2477160"/>
              <a:ext cx="1651320" cy="16228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187" name="CaixaDeTexto 4"/>
            <p:cNvSpPr/>
            <p:nvPr/>
          </p:nvSpPr>
          <p:spPr>
            <a:xfrm rot="16200000">
              <a:off x="4773240" y="3045960"/>
              <a:ext cx="1783080" cy="3042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horzOverflow="overflow" vertOverflow="overflow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0" lang="pt-BR" sz="1400" spc="-1" strike="noStrike">
                  <a:solidFill>
                    <a:srgbClr val="000000"/>
                  </a:solidFill>
                  <a:latin typeface="Arial"/>
                  <a:ea typeface="Arial"/>
                </a:rPr>
                <a:t>Regras de Negócio</a:t>
              </a:r>
              <a:endParaRPr b="0" lang="pt-BR" sz="1400" spc="-1" strike="noStrike">
                <a:latin typeface="Arial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customXml/_rels/item1.xml.rels><?xml version="1.0" encoding="UTF-8"?>
<Relationships xmlns="http://schemas.openxmlformats.org/package/2006/relationships"><Relationship Id="rId1" Type="http://schemas.openxmlformats.org/officeDocument/2006/relationships/customXmlProps" Target="itemProps1.xml"/>
</Relationships>
</file>

<file path=customXml/_rels/item2.xml.rels><?xml version="1.0" encoding="UTF-8"?>
<Relationships xmlns="http://schemas.openxmlformats.org/package/2006/relationships"><Relationship Id="rId1" Type="http://schemas.openxmlformats.org/officeDocument/2006/relationships/customXmlProps" Target="itemProps2.xml"/>
</Relationships>
</file>

<file path=customXml/_rels/item3.xml.rels><?xml version="1.0" encoding="UTF-8"?>
<Relationships xmlns="http://schemas.openxmlformats.org/package/2006/relationships"><Relationship Id="rId1" Type="http://schemas.openxmlformats.org/officeDocument/2006/relationships/customXmlProps" Target="itemProps3.xml"/>
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51b35d3-0456-4d6a-bc2f-da927e91d158">
      <Terms xmlns="http://schemas.microsoft.com/office/infopath/2007/PartnerControls"/>
    </lcf76f155ced4ddcb4097134ff3c332f>
    <TaxCatchAll xmlns="19483571-f922-4e8e-9c1c-26f0a2252132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1E48B58A68BE64E9120D347E3E06B3A" ma:contentTypeVersion="15" ma:contentTypeDescription="Create a new document." ma:contentTypeScope="" ma:versionID="d8fe9e3f605ab464b244c43824fd4991">
  <xsd:schema xmlns:xsd="http://www.w3.org/2001/XMLSchema" xmlns:xs="http://www.w3.org/2001/XMLSchema" xmlns:p="http://schemas.microsoft.com/office/2006/metadata/properties" xmlns:ns2="851b35d3-0456-4d6a-bc2f-da927e91d158" xmlns:ns3="19483571-f922-4e8e-9c1c-26f0a2252132" targetNamespace="http://schemas.microsoft.com/office/2006/metadata/properties" ma:root="true" ma:fieldsID="2d78425168359d2cc7120d23fa4ad875" ns2:_="" ns3:_="">
    <xsd:import namespace="851b35d3-0456-4d6a-bc2f-da927e91d158"/>
    <xsd:import namespace="19483571-f922-4e8e-9c1c-26f0a225213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51b35d3-0456-4d6a-bc2f-da927e91d15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20" nillable="true" ma:taxonomy="true" ma:internalName="lcf76f155ced4ddcb4097134ff3c332f" ma:taxonomyFieldName="MediaServiceImageTags" ma:displayName="Image Tags" ma:readOnly="false" ma:fieldId="{5cf76f15-5ced-4ddc-b409-7134ff3c332f}" ma:taxonomyMulti="true" ma:sspId="44a7fbd4-9dae-4371-bb8c-f658cfc5cb1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9483571-f922-4e8e-9c1c-26f0a2252132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1" nillable="true" ma:displayName="Taxonomy Catch All Column" ma:hidden="true" ma:list="{a4ca5b0e-bf34-4fb2-bc21-1657b419a556}" ma:internalName="TaxCatchAll" ma:showField="CatchAllData" ma:web="19483571-f922-4e8e-9c1c-26f0a225213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13D6E51-327B-433F-BDE5-850948D2A6D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CDE236A-8655-4787-A5C0-8D502EAC0CAB}">
  <ds:schemaRefs>
    <ds:schemaRef ds:uri="http://schemas.microsoft.com/office/2006/metadata/properties"/>
    <ds:schemaRef ds:uri="http://schemas.microsoft.com/office/infopath/2007/PartnerControls"/>
    <ds:schemaRef ds:uri="851b35d3-0456-4d6a-bc2f-da927e91d158"/>
    <ds:schemaRef ds:uri="19483571-f922-4e8e-9c1c-26f0a2252132"/>
  </ds:schemaRefs>
</ds:datastoreItem>
</file>

<file path=customXml/itemProps3.xml><?xml version="1.0" encoding="utf-8"?>
<ds:datastoreItem xmlns:ds="http://schemas.openxmlformats.org/officeDocument/2006/customXml" ds:itemID="{CDBD1D4A-2F2E-4D60-8C1E-927ED2E2FF8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51b35d3-0456-4d6a-bc2f-da927e91d158"/>
    <ds:schemaRef ds:uri="19483571-f922-4e8e-9c1c-26f0a225213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</TotalTime>
  <Application>LibreOffice/7.3.6.2$Linux_X86_64 LibreOffice_project/30$Build-2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Larissa Mestieri</dc:creator>
  <dc:description/>
  <dc:language>pt-BR</dc:language>
  <cp:lastModifiedBy/>
  <dcterms:modified xsi:type="dcterms:W3CDTF">2022-09-23T02:13:27Z</dcterms:modified>
  <cp:revision>33</cp:revision>
  <dc:subject/>
  <dc:title>Apresentação do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0x01010001E48B58A68BE64E9120D347E3E06B3A</vt:lpwstr>
  </property>
  <property fmtid="{D5CDD505-2E9C-101B-9397-08002B2CF9AE}" pid="3" name="HiddenSlides">
    <vt:i4>4</vt:i4>
  </property>
  <property fmtid="{D5CDD505-2E9C-101B-9397-08002B2CF9AE}" pid="4" name="MediaServiceImageTags">
    <vt:lpwstr/>
  </property>
  <property fmtid="{D5CDD505-2E9C-101B-9397-08002B2CF9AE}" pid="5" name="Notes">
    <vt:i4>237</vt:i4>
  </property>
  <property fmtid="{D5CDD505-2E9C-101B-9397-08002B2CF9AE}" pid="6" name="PresentationFormat">
    <vt:lpwstr>Apresentação na tela (16:9)</vt:lpwstr>
  </property>
  <property fmtid="{D5CDD505-2E9C-101B-9397-08002B2CF9AE}" pid="7" name="Slides">
    <vt:i4>368</vt:i4>
  </property>
</Properties>
</file>